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 segundo grado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cobijas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</a:t>
            </a: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PowerSchool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</a:t>
            </a: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</a:t>
            </a: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reflejan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4011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segundo grado</a:t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clases de segundo grado trabajará con los estudiantes y las familias para brindarles las habilidades necesarias para completar exitosamente el segundo grado y pasar al siguiente grado. Algunas de nuestras habilidades clave son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Reagrupación de sumas y restas de varios dígitos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Problemas verbales de 2 pasos (mixtos) de suma y resta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Escribir un párrafo de cinco oraciones usando oraciones completas que incluyan mayúsculas y puntuación correctas.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Comprender los elementos de la historia.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4011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Tenga materiales, útiles y libros en casa para ayudar con la comprensión.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Asista a eventos familiares de matemáticas para ayudar con la suma y la resta.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Léale a su hijo todos los días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Pregunte quién, qué, dónde, cuándo y por qué.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Busque en la página web de Burks con enlaces a sitios web aptos para familias para desarrollar vocabulario y habilidades matemáticas. www.burkspanthers.com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79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Boletín semanal que contiene palabras de ortografía, vocabulario y práctica de matemáticas.</a:t>
            </a:r>
            <a:endParaRPr sz="10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685500"/>
            <a:ext cx="6303000" cy="2905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</a:t>
            </a:r>
            <a:r>
              <a:rPr lang="en" sz="13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quieren::</a:t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Utilizar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les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padres ayuden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Ser recordados de leer todas las noches durante 20 minutos.</a:t>
            </a:r>
            <a:endParaRPr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