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7772400" cx="10058400"/>
  <p:notesSz cx="6858000" cy="9144000"/>
  <p:embeddedFontLst>
    <p:embeddedFont>
      <p:font typeface="Coming Soon"/>
      <p:regular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107">
          <p15:clr>
            <a:srgbClr val="747775"/>
          </p15:clr>
        </p15:guide>
        <p15:guide id="2" pos="4229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07"/>
        <p:guide pos="4229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ComingSoon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77298e7681_1_3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77298e7681_1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6895163" y="165300"/>
            <a:ext cx="3021600" cy="7441800"/>
          </a:xfrm>
          <a:prstGeom prst="rect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Burks</a:t>
            </a:r>
            <a:endParaRPr b="1" sz="3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Elemental</a:t>
            </a:r>
            <a:endParaRPr b="1" sz="3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Escuela</a:t>
            </a:r>
            <a:endParaRPr b="1" sz="3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Escuela-Padre</a:t>
            </a:r>
            <a:endParaRPr b="1" sz="18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Compacto</a:t>
            </a:r>
            <a:endParaRPr b="1" sz="18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2023-2024</a:t>
            </a:r>
            <a:endParaRPr b="1" sz="18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9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Enfoque de primer grado</a:t>
            </a:r>
            <a:endParaRPr b="1" sz="19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9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Para el éxito estudiantil</a:t>
            </a:r>
            <a:endParaRPr b="1" sz="19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800">
              <a:solidFill>
                <a:schemeClr val="dk1"/>
              </a:solidFill>
              <a:highlight>
                <a:srgbClr val="FFFF00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Heather Tinch, Directora</a:t>
            </a:r>
            <a:endParaRPr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Diana Cook, Subdirectora</a:t>
            </a:r>
            <a:endParaRPr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www.burkspanthers.com</a:t>
            </a:r>
            <a:endParaRPr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931-839-7641</a:t>
            </a:r>
            <a:endParaRPr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b="0" l="8005" r="10054" t="0"/>
          <a:stretch/>
        </p:blipFill>
        <p:spPr>
          <a:xfrm>
            <a:off x="6932163" y="5127750"/>
            <a:ext cx="2947575" cy="247935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45625" y="145625"/>
            <a:ext cx="3021600" cy="3167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Construyendo Asociaciones</a:t>
            </a:r>
            <a:endParaRPr b="1" sz="15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4572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ng Soon"/>
              <a:buChar char="●"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Primera reunión de participación familiar 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ng Soon"/>
              <a:buChar char="●"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Conferencia de padres y maestros: 11 de septiembre de 2023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ng Soon"/>
              <a:buChar char="●"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Noche de juegos familiar: 2 de noviembre de 2023 a las 5:00 p. m.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ng Soon"/>
              <a:buChar char="●"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Segunda Reunión de Participación Familiar -Dic. 13, 2022 a las 7:45 am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ng Soon"/>
              <a:buChar char="●"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Conferencia de padres y maestros: 5 de febrero de 2024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ng Soon"/>
              <a:buChar char="●"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Libros y cobijas - 7 de marzo de 2024 a las 5:00 pm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ng Soon"/>
              <a:buChar char="●"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Tercera reunión de participación familiar - 8 de abril de 2023 a las 7:45 am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 rotWithShape="1">
          <a:blip r:embed="rId3">
            <a:alphaModFix/>
          </a:blip>
          <a:srcRect b="0" l="8005" r="10054" t="0"/>
          <a:stretch/>
        </p:blipFill>
        <p:spPr>
          <a:xfrm>
            <a:off x="6932163" y="5127750"/>
            <a:ext cx="2947575" cy="247935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145625" y="3312825"/>
            <a:ext cx="3021600" cy="42945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5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Comunicación sobre</a:t>
            </a:r>
            <a:endParaRPr b="1" sz="15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5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Aprendizaje estudiantil</a:t>
            </a:r>
            <a:endParaRPr b="1" sz="15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La Escuela Primaria Burks está comprometida a mantener una comunicación bidireccional frecuente con las familias sobre el aprendizaje de los estudiantes. Algunas de las formas en las que puede esperar que nos comuniquemos con usted son:</a:t>
            </a:r>
            <a:endParaRPr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527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oming Soon"/>
              <a:buChar char="●"/>
            </a:pPr>
            <a:r>
              <a:rPr lang="en" sz="105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Carpetas Semanales</a:t>
            </a:r>
            <a:endParaRPr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527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oming Soon"/>
              <a:buChar char="●"/>
            </a:pPr>
            <a:r>
              <a:rPr lang="en" sz="105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Correos electrónicos y mensajes de texto escolares</a:t>
            </a:r>
            <a:endParaRPr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527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oming Soon"/>
              <a:buChar char="●"/>
            </a:pPr>
            <a:r>
              <a:rPr lang="en" sz="105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Aplicaciones, como Class Dojo y Remind</a:t>
            </a:r>
            <a:endParaRPr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527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oming Soon"/>
              <a:buChar char="●"/>
            </a:pPr>
            <a:r>
              <a:rPr lang="en" sz="105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Calificaciones actuales en Power School</a:t>
            </a:r>
            <a:endParaRPr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527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oming Soon"/>
              <a:buChar char="●"/>
            </a:pPr>
            <a:r>
              <a:rPr lang="en" sz="105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Actualizaciones en el sitio web de la escuela y en la página de Facebook de la escuela.</a:t>
            </a:r>
            <a:endParaRPr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527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oming Soon"/>
              <a:buChar char="●"/>
            </a:pPr>
            <a:r>
              <a:rPr lang="en" sz="105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Conferencias de padres y profesores</a:t>
            </a:r>
            <a:endParaRPr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Comuníquese con el maestro de su hijo por teléfono al 931-839-7641. Las direcciones de correo electrónico de los maestros figuran en el sitio web de la escuela en www.burkspanthers.com.</a:t>
            </a:r>
            <a:endParaRPr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3520400" y="4239800"/>
            <a:ext cx="3021600" cy="3367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Desarrollado conjuntamente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Las familias, los estudiantes y el personal de la Escuela Primaria Burks desarrollaron este Pacto entre Escuela y Padres. Los maestros sugirieron estrategias de aprendizaje en el hogar, las familias agregaron ideas y los estudiantes nos dijeron qué les ayudaría a aprender. Cada año se llevan a cabo reuniones y eventos para revisar el pacto y realizar cambios según las necesidades de los estudiantes.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Las familias pueden contribuir con comentarios y sugerencias en cualquier momento.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Si desea ser voluntario y/o participar en la escuela, comuníquese con Maria Wells en mwells@pcsstn.com o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llame a la escuela al 931-839-7641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3520400" y="145625"/>
            <a:ext cx="3021600" cy="4094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5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¿Qué es un pacto entre escuela y padres?</a:t>
            </a:r>
            <a:endParaRPr b="1" sz="15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5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Un pacto entre escuela y padres es un acuerdo que las familias, los estudiantes y los maestros desarrollan juntos. Explica cómo las familias y los maestros trabajarán juntos para garantizar que todos los estudiantes alcancen los estándares de su nivel de grado. Compactos efectivos: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Char char="●"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Vincular las metas al Plan de Mejoramiento Escolar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Char char="●"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Centrarse en las habilidades de aprendizaje de los estudiantes.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Char char="●"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Describir cómo los maestros ayudarán a los estudiantes a desarrollar habilidades mediante una instrucción de alta calidad.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Char char="●"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Comparta estrategias que las familias pueden usar en casa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Char char="●"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Explicar cómo los maestros y las familias trabajan juntos.</a:t>
            </a:r>
            <a:endParaRPr b="1"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/>
        </p:nvSpPr>
        <p:spPr>
          <a:xfrm>
            <a:off x="127425" y="790100"/>
            <a:ext cx="3246600" cy="6800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5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Metas del distrito</a:t>
            </a:r>
            <a:endParaRPr b="1" sz="15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La Junta de Educación establece metas para el distrito. Las metas del distrito para 2023-2024 son: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AutoNum type="arabicPeriod"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Éxito académico para todos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AutoNum type="arabicPeriod"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Mejorar la preparación universitaria y profesional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AutoNum type="arabicPeriod"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Todo significa todo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AutoNum type="arabicPeriod"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Estableciendo una comunidad de aprendizaje auténtica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5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Escuela primaria Burks</a:t>
            </a:r>
            <a:endParaRPr b="1" sz="15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5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Metas 2023-2024</a:t>
            </a:r>
            <a:endParaRPr b="1" sz="15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Los administradores y maestros de Burks han estudiado los datos de rendimiento estudiantil y han alineado nuestras metas escolares con las del distrito.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1. </a:t>
            </a:r>
            <a:r>
              <a:rPr b="1"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Éxito académico para todos: </a:t>
            </a: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Burks tiene altas expectativas para que todos los estudiantes utilicen tareas atractivas y apropiadas para su grado en todas las materias que </a:t>
            </a: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reflejan</a:t>
            </a: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 el éxito y el crecimiento.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2. </a:t>
            </a:r>
            <a:r>
              <a:rPr b="1"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Mejorar la preparación universitaria y profesional</a:t>
            </a: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 – Aumentar el número de estudiantes que participan en oportunidades de exploración universitaria y profesional.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3. </a:t>
            </a:r>
            <a:r>
              <a:rPr b="1"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Todos significa todos:</a:t>
            </a: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 Burks apoya a todos los estudiantes a través de aspectos socioemocionales, conductuales, de salud física, familiares, de participación comunitaria, de comunicación, de seguridad y de clima.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4. </a:t>
            </a:r>
            <a:r>
              <a:rPr b="1"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Establecer una comunidad de aprendizaje auténtica:</a:t>
            </a: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 Burks se compromete a brindar a los profesores y al personal oportunidades para colaborar, crecer y lograr logros.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127425" y="225275"/>
            <a:ext cx="3246600" cy="5649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Nuestras metas para el rendimiento estudiantil</a:t>
            </a:r>
            <a:endParaRPr sz="1200"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67" name="Google Shape;67;p14"/>
          <p:cNvSpPr txBox="1"/>
          <p:nvPr/>
        </p:nvSpPr>
        <p:spPr>
          <a:xfrm>
            <a:off x="3562775" y="673475"/>
            <a:ext cx="3151500" cy="39135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En el aula de primer grado</a:t>
            </a:r>
            <a:endParaRPr b="1" sz="17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7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El salón de clases de primer grado trabajará con los estudiantes y las familias para brindarles las habilidades necesarias para completar con éxito el primer grado y pasar al siguiente grado. Algunas de nuestras habilidades clave son:</a:t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ng Soon"/>
              <a:buChar char="●"/>
            </a:pPr>
            <a:r>
              <a:rPr lang="en" sz="11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Ser capaz de leer, comprender y volver a contar un texto de nivel de grado.</a:t>
            </a:r>
            <a:endParaRPr sz="11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ng Soon"/>
              <a:buChar char="●"/>
            </a:pPr>
            <a:r>
              <a:rPr lang="en" sz="11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Ser capaz de escribir una oración completa utilizando puntuación y verborrea apropiadas.</a:t>
            </a:r>
            <a:endParaRPr sz="11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ng Soon"/>
              <a:buChar char="●"/>
            </a:pPr>
            <a:r>
              <a:rPr lang="en" sz="11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Ser capaz de sumar y restar hasta 20 y aplicar la operación correcta a problemas escritos.</a:t>
            </a:r>
            <a:endParaRPr sz="11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ng Soon"/>
              <a:buChar char="●"/>
            </a:pPr>
            <a:r>
              <a:rPr lang="en" sz="11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Ser capaz de contar, escribir y reconocer números hasta el 120.</a:t>
            </a:r>
            <a:endParaRPr sz="11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highlight>
                <a:srgbClr val="FFFF00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FFFF00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68" name="Google Shape;68;p14"/>
          <p:cNvSpPr txBox="1"/>
          <p:nvPr/>
        </p:nvSpPr>
        <p:spPr>
          <a:xfrm>
            <a:off x="6714225" y="673475"/>
            <a:ext cx="3151500" cy="39135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En casa</a:t>
            </a:r>
            <a:endParaRPr b="1" sz="17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Las familias de la Escuela Burks se unieron al personal para desarrollar ideas sobre cómo las familias pueden apoyar el éxito de los estudiantes en lectura y matemáticas. Las familias pueden tener otras ideas para agregar a esta lista.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ng Soon"/>
              <a:buChar char="●"/>
            </a:pPr>
            <a:r>
              <a:rPr lang="en" sz="11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Tenga materiales, útiles y libros en casa para ayudar con la comprensión.</a:t>
            </a:r>
            <a:endParaRPr sz="11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ng Soon"/>
              <a:buChar char="●"/>
            </a:pPr>
            <a:r>
              <a:rPr lang="en" sz="11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Asista a eventos familiares de matemáticas para ayudar con la suma y la resta.</a:t>
            </a:r>
            <a:endParaRPr sz="11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ng Soon"/>
              <a:buChar char="●"/>
            </a:pPr>
            <a:r>
              <a:rPr lang="en" sz="11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Lea nuestros boletines para obtener información.</a:t>
            </a:r>
            <a:endParaRPr sz="11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ng Soon"/>
              <a:buChar char="●"/>
            </a:pPr>
            <a:r>
              <a:rPr lang="en" sz="11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Busque en la página web de Burks los enlaces a sitios web aptos para familias para desarrollar vocabulario y habilidades matemáticas.</a:t>
            </a:r>
            <a:endParaRPr sz="11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69" name="Google Shape;69;p14"/>
          <p:cNvSpPr txBox="1"/>
          <p:nvPr/>
        </p:nvSpPr>
        <p:spPr>
          <a:xfrm>
            <a:off x="3562725" y="4587000"/>
            <a:ext cx="6303000" cy="30036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Estudiantes</a:t>
            </a:r>
            <a:endParaRPr b="1" sz="17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7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Los estudiantes de la Escuela Burks se unieron al personal y a las familias para desarrollar ideas sobre cómo pueden tener éxito en la escuela en matemáticas y lectura. Los estudiantes pensaron en las siguientes ideas para establecer conexiones entre el aprendizaje en el hogar y la escuela. </a:t>
            </a:r>
            <a:r>
              <a:rPr lang="en" sz="1300" u="sng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Los estudiantes quieren::</a:t>
            </a:r>
            <a:endParaRPr sz="1300" u="sng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 u="sng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ng Soon"/>
              <a:buChar char="●"/>
            </a:pPr>
            <a:r>
              <a:rPr lang="en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Intentar estar mejor organizados</a:t>
            </a:r>
            <a:endParaRPr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ng Soon"/>
              <a:buChar char="●"/>
            </a:pPr>
            <a:r>
              <a:rPr lang="en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Utilizar diferentes estrategias para resolver problemas.</a:t>
            </a:r>
            <a:endParaRPr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ng Soon"/>
              <a:buChar char="●"/>
            </a:pPr>
            <a:r>
              <a:rPr lang="en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Que los miembros de la familia les ayuden a estudiar y completar la tarea.</a:t>
            </a:r>
            <a:endParaRPr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ng Soon"/>
              <a:buChar char="●"/>
            </a:pPr>
            <a:r>
              <a:rPr lang="en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Que los padres ayuden a crear un plan de acción para mejorar.</a:t>
            </a:r>
            <a:endParaRPr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ng Soon"/>
              <a:buChar char="●"/>
            </a:pPr>
            <a:r>
              <a:rPr lang="en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Ser recordados de leer todas las noches durante 20 minutos.</a:t>
            </a:r>
            <a:endParaRPr sz="13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3562775" y="225275"/>
            <a:ext cx="6303000" cy="448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Maestros, familias, estudiantes: juntos por el éxito</a:t>
            </a:r>
            <a:endParaRPr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