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
  </p:notesMasterIdLst>
  <p:sldIdLst>
    <p:sldId id="256" r:id="rId2"/>
    <p:sldId id="257" r:id="rId3"/>
  </p:sldIdLst>
  <p:sldSz cx="10058400" cy="7772400"/>
  <p:notesSz cx="6858000" cy="9144000"/>
  <p:embeddedFontLst>
    <p:embeddedFont>
      <p:font typeface="Alegreya" pitchFamily="2" charset="0"/>
      <p:regular r:id="rId5"/>
      <p:bold r:id="rId6"/>
      <p:italic r:id="rId7"/>
      <p:boldItalic r:id="rId8"/>
    </p:embeddedFont>
    <p:embeddedFont>
      <p:font typeface="Alegreya Medium" pitchFamily="2" charset="0"/>
      <p:regular r:id="rId9"/>
      <p:bold r:id="rId10"/>
      <p:italic r:id="rId11"/>
      <p:boldItalic r:id="rId12"/>
    </p:embeddedFont>
    <p:embeddedFont>
      <p:font typeface="Book Antiqua" panose="02040602050305030304" pitchFamily="18" charset="0"/>
      <p:regular r:id="rId13"/>
      <p:bold r:id="rId14"/>
      <p:italic r:id="rId15"/>
      <p:boldItalic r:id="rId16"/>
    </p:embeddedFont>
    <p:embeddedFont>
      <p:font typeface="Oswald" pitchFamily="2" charset="77"/>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09" d="100"/>
          <a:sy n="109" d="100"/>
        </p:scale>
        <p:origin x="1952" y="192"/>
      </p:cViewPr>
      <p:guideLst>
        <p:guide orient="horz" pos="2448"/>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presProps" Target="presProp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10545" y="685800"/>
            <a:ext cx="4437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365579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be8c81f2e8_0_0:notes"/>
          <p:cNvSpPr>
            <a:spLocks noGrp="1" noRot="1" noChangeAspect="1"/>
          </p:cNvSpPr>
          <p:nvPr>
            <p:ph type="sldImg" idx="2"/>
          </p:nvPr>
        </p:nvSpPr>
        <p:spPr>
          <a:xfrm>
            <a:off x="1211263" y="685800"/>
            <a:ext cx="443706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be8c81f2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42879" y="1125136"/>
            <a:ext cx="9372600" cy="31017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a:endParaRPr/>
          </a:p>
        </p:txBody>
      </p:sp>
      <p:sp>
        <p:nvSpPr>
          <p:cNvPr id="11" name="Google Shape;11;p2"/>
          <p:cNvSpPr txBox="1">
            <a:spLocks noGrp="1"/>
          </p:cNvSpPr>
          <p:nvPr>
            <p:ph type="subTitle" idx="1"/>
          </p:nvPr>
        </p:nvSpPr>
        <p:spPr>
          <a:xfrm>
            <a:off x="342870" y="4282678"/>
            <a:ext cx="9372600" cy="1197600"/>
          </a:xfrm>
          <a:prstGeom prst="rect">
            <a:avLst/>
          </a:prstGeom>
        </p:spPr>
        <p:txBody>
          <a:bodyPr spcFirstLastPara="1" wrap="square" lIns="113100" tIns="113100" rIns="113100" bIns="113100" anchor="t" anchorCtr="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a:endParaRPr/>
          </a:p>
        </p:txBody>
      </p:sp>
      <p:sp>
        <p:nvSpPr>
          <p:cNvPr id="12" name="Google Shape;12;p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42870" y="1671478"/>
            <a:ext cx="9372600" cy="29670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a:spLocks noGrp="1"/>
          </p:cNvSpPr>
          <p:nvPr>
            <p:ph type="body" idx="1"/>
          </p:nvPr>
        </p:nvSpPr>
        <p:spPr>
          <a:xfrm>
            <a:off x="342870" y="4763362"/>
            <a:ext cx="9372600" cy="1965600"/>
          </a:xfrm>
          <a:prstGeom prst="rect">
            <a:avLst/>
          </a:prstGeom>
        </p:spPr>
        <p:txBody>
          <a:bodyPr spcFirstLastPara="1" wrap="square" lIns="113100" tIns="113100" rIns="113100" bIns="113100" anchor="t" anchorCtr="0">
            <a:normAutofit/>
          </a:bodyPr>
          <a:lstStyle>
            <a:lvl1pPr marL="457200" lvl="0" indent="-368300" algn="ctr">
              <a:spcBef>
                <a:spcPts val="0"/>
              </a:spcBef>
              <a:spcAft>
                <a:spcPts val="0"/>
              </a:spcAft>
              <a:buSzPts val="2200"/>
              <a:buChar char="●"/>
              <a:defRPr/>
            </a:lvl1pPr>
            <a:lvl2pPr marL="914400" lvl="1" indent="-336550" algn="ctr">
              <a:spcBef>
                <a:spcPts val="0"/>
              </a:spcBef>
              <a:spcAft>
                <a:spcPts val="0"/>
              </a:spcAft>
              <a:buSzPts val="1700"/>
              <a:buChar char="○"/>
              <a:defRPr/>
            </a:lvl2pPr>
            <a:lvl3pPr marL="1371600" lvl="2" indent="-336550" algn="ctr">
              <a:spcBef>
                <a:spcPts val="0"/>
              </a:spcBef>
              <a:spcAft>
                <a:spcPts val="0"/>
              </a:spcAft>
              <a:buSzPts val="1700"/>
              <a:buChar char="■"/>
              <a:defRPr/>
            </a:lvl3pPr>
            <a:lvl4pPr marL="1828800" lvl="3" indent="-336550" algn="ctr">
              <a:spcBef>
                <a:spcPts val="0"/>
              </a:spcBef>
              <a:spcAft>
                <a:spcPts val="0"/>
              </a:spcAft>
              <a:buSzPts val="1700"/>
              <a:buChar char="●"/>
              <a:defRPr/>
            </a:lvl4pPr>
            <a:lvl5pPr marL="2286000" lvl="4" indent="-336550" algn="ctr">
              <a:spcBef>
                <a:spcPts val="0"/>
              </a:spcBef>
              <a:spcAft>
                <a:spcPts val="0"/>
              </a:spcAft>
              <a:buSzPts val="1700"/>
              <a:buChar char="○"/>
              <a:defRPr/>
            </a:lvl5pPr>
            <a:lvl6pPr marL="2743200" lvl="5" indent="-336550" algn="ctr">
              <a:spcBef>
                <a:spcPts val="0"/>
              </a:spcBef>
              <a:spcAft>
                <a:spcPts val="0"/>
              </a:spcAft>
              <a:buSzPts val="1700"/>
              <a:buChar char="■"/>
              <a:defRPr/>
            </a:lvl6pPr>
            <a:lvl7pPr marL="3200400" lvl="6" indent="-336550" algn="ctr">
              <a:spcBef>
                <a:spcPts val="0"/>
              </a:spcBef>
              <a:spcAft>
                <a:spcPts val="0"/>
              </a:spcAft>
              <a:buSzPts val="1700"/>
              <a:buChar char="●"/>
              <a:defRPr/>
            </a:lvl7pPr>
            <a:lvl8pPr marL="3657600" lvl="7" indent="-336550" algn="ctr">
              <a:spcBef>
                <a:spcPts val="0"/>
              </a:spcBef>
              <a:spcAft>
                <a:spcPts val="0"/>
              </a:spcAft>
              <a:buSzPts val="1700"/>
              <a:buChar char="○"/>
              <a:defRPr/>
            </a:lvl8pPr>
            <a:lvl9pPr marL="4114800" lvl="8" indent="-336550" algn="ctr">
              <a:spcBef>
                <a:spcPts val="0"/>
              </a:spcBef>
              <a:spcAft>
                <a:spcPts val="0"/>
              </a:spcAft>
              <a:buSzPts val="1700"/>
              <a:buChar char="■"/>
              <a:defRPr/>
            </a:lvl9pPr>
          </a:lstStyle>
          <a:p>
            <a:endParaRPr/>
          </a:p>
        </p:txBody>
      </p:sp>
      <p:sp>
        <p:nvSpPr>
          <p:cNvPr id="47" name="Google Shape;47;p11"/>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42870" y="3250173"/>
            <a:ext cx="9372600" cy="1272000"/>
          </a:xfrm>
          <a:prstGeom prst="rect">
            <a:avLst/>
          </a:prstGeom>
        </p:spPr>
        <p:txBody>
          <a:bodyPr spcFirstLastPara="1" wrap="square" lIns="113100" tIns="113100" rIns="113100" bIns="113100" anchor="ctr" anchorCtr="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15" name="Google Shape;15;p3"/>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8" name="Google Shape;18;p4"/>
          <p:cNvSpPr txBox="1">
            <a:spLocks noGrp="1"/>
          </p:cNvSpPr>
          <p:nvPr>
            <p:ph type="body" idx="1"/>
          </p:nvPr>
        </p:nvSpPr>
        <p:spPr>
          <a:xfrm>
            <a:off x="342870" y="1741518"/>
            <a:ext cx="9372600" cy="5162700"/>
          </a:xfrm>
          <a:prstGeom prst="rect">
            <a:avLst/>
          </a:prstGeom>
        </p:spPr>
        <p:txBody>
          <a:bodyPr spcFirstLastPara="1" wrap="square" lIns="113100" tIns="113100" rIns="113100" bIns="113100" anchor="t" anchorCtr="0">
            <a:normAutofit/>
          </a:bodyPr>
          <a:lstStyle>
            <a:lvl1pPr marL="457200" lvl="0" indent="-368300">
              <a:spcBef>
                <a:spcPts val="0"/>
              </a:spcBef>
              <a:spcAft>
                <a:spcPts val="0"/>
              </a:spcAft>
              <a:buSzPts val="22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19" name="Google Shape;19;p4"/>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2" name="Google Shape;22;p5"/>
          <p:cNvSpPr txBox="1">
            <a:spLocks noGrp="1"/>
          </p:cNvSpPr>
          <p:nvPr>
            <p:ph type="body" idx="1"/>
          </p:nvPr>
        </p:nvSpPr>
        <p:spPr>
          <a:xfrm>
            <a:off x="342870" y="1741518"/>
            <a:ext cx="4399800" cy="5162700"/>
          </a:xfrm>
          <a:prstGeom prst="rect">
            <a:avLst/>
          </a:prstGeom>
        </p:spPr>
        <p:txBody>
          <a:bodyPr spcFirstLastPara="1" wrap="square" lIns="113100" tIns="113100" rIns="113100" bIns="113100" anchor="t" anchorCtr="0">
            <a:norm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3" name="Google Shape;23;p5"/>
          <p:cNvSpPr txBox="1">
            <a:spLocks noGrp="1"/>
          </p:cNvSpPr>
          <p:nvPr>
            <p:ph type="body" idx="2"/>
          </p:nvPr>
        </p:nvSpPr>
        <p:spPr>
          <a:xfrm>
            <a:off x="5315640" y="1741518"/>
            <a:ext cx="4399800" cy="5162700"/>
          </a:xfrm>
          <a:prstGeom prst="rect">
            <a:avLst/>
          </a:prstGeom>
        </p:spPr>
        <p:txBody>
          <a:bodyPr spcFirstLastPara="1" wrap="square" lIns="113100" tIns="113100" rIns="113100" bIns="113100" anchor="t" anchorCtr="0">
            <a:normAutofit/>
          </a:bodyPr>
          <a:lstStyle>
            <a:lvl1pPr marL="457200" lvl="0" indent="-336550">
              <a:spcBef>
                <a:spcPts val="0"/>
              </a:spcBef>
              <a:spcAft>
                <a:spcPts val="0"/>
              </a:spcAft>
              <a:buSzPts val="1700"/>
              <a:buChar char="●"/>
              <a:defRPr sz="17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4" name="Google Shape;24;p5"/>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42870" y="672482"/>
            <a:ext cx="9372600" cy="865500"/>
          </a:xfrm>
          <a:prstGeom prst="rect">
            <a:avLst/>
          </a:prstGeom>
        </p:spPr>
        <p:txBody>
          <a:bodyPr spcFirstLastPara="1" wrap="square" lIns="113100" tIns="113100" rIns="113100" bIns="113100" anchor="t" anchorCtr="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27" name="Google Shape;27;p6"/>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42870" y="839573"/>
            <a:ext cx="3088800" cy="1141800"/>
          </a:xfrm>
          <a:prstGeom prst="rect">
            <a:avLst/>
          </a:prstGeom>
        </p:spPr>
        <p:txBody>
          <a:bodyPr spcFirstLastPara="1" wrap="square" lIns="113100" tIns="113100" rIns="113100" bIns="113100"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342870" y="2099840"/>
            <a:ext cx="3088800" cy="4804500"/>
          </a:xfrm>
          <a:prstGeom prst="rect">
            <a:avLst/>
          </a:prstGeom>
        </p:spPr>
        <p:txBody>
          <a:bodyPr spcFirstLastPara="1" wrap="square" lIns="113100" tIns="113100" rIns="113100" bIns="113100" anchor="t" anchorCtr="0">
            <a:normAutofit/>
          </a:bodyPr>
          <a:lstStyle>
            <a:lvl1pPr marL="457200" lvl="0" indent="-323850">
              <a:spcBef>
                <a:spcPts val="0"/>
              </a:spcBef>
              <a:spcAft>
                <a:spcPts val="0"/>
              </a:spcAft>
              <a:buSzPts val="1500"/>
              <a:buChar char="●"/>
              <a:defRPr sz="15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31" name="Google Shape;31;p7"/>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39275" y="680227"/>
            <a:ext cx="7004700" cy="6181800"/>
          </a:xfrm>
          <a:prstGeom prst="rect">
            <a:avLst/>
          </a:prstGeom>
        </p:spPr>
        <p:txBody>
          <a:bodyPr spcFirstLastPara="1" wrap="square" lIns="113100" tIns="113100" rIns="113100" bIns="113100" anchor="ctr" anchorCtr="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a:endParaRPr/>
          </a:p>
        </p:txBody>
      </p:sp>
      <p:sp>
        <p:nvSpPr>
          <p:cNvPr id="34" name="Google Shape;34;p8"/>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spcFirstLastPara="1" wrap="square" lIns="113100" tIns="113100" rIns="113100" bIns="1131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92050" y="1863464"/>
            <a:ext cx="4449600" cy="2239800"/>
          </a:xfrm>
          <a:prstGeom prst="rect">
            <a:avLst/>
          </a:prstGeom>
        </p:spPr>
        <p:txBody>
          <a:bodyPr spcFirstLastPara="1" wrap="square" lIns="113100" tIns="113100" rIns="113100" bIns="113100"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8" name="Google Shape;38;p9"/>
          <p:cNvSpPr txBox="1">
            <a:spLocks noGrp="1"/>
          </p:cNvSpPr>
          <p:nvPr>
            <p:ph type="subTitle" idx="1"/>
          </p:nvPr>
        </p:nvSpPr>
        <p:spPr>
          <a:xfrm>
            <a:off x="292050" y="4235758"/>
            <a:ext cx="4449600" cy="1866300"/>
          </a:xfrm>
          <a:prstGeom prst="rect">
            <a:avLst/>
          </a:prstGeom>
        </p:spPr>
        <p:txBody>
          <a:bodyPr spcFirstLastPara="1" wrap="square" lIns="113100" tIns="113100" rIns="113100" bIns="113100" anchor="t" anchorCtr="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a:endParaRPr/>
          </a:p>
        </p:txBody>
      </p:sp>
      <p:sp>
        <p:nvSpPr>
          <p:cNvPr id="39" name="Google Shape;39;p9"/>
          <p:cNvSpPr txBox="1">
            <a:spLocks noGrp="1"/>
          </p:cNvSpPr>
          <p:nvPr>
            <p:ph type="body" idx="2"/>
          </p:nvPr>
        </p:nvSpPr>
        <p:spPr>
          <a:xfrm>
            <a:off x="5433450" y="1094158"/>
            <a:ext cx="4220700" cy="5583600"/>
          </a:xfrm>
          <a:prstGeom prst="rect">
            <a:avLst/>
          </a:prstGeom>
        </p:spPr>
        <p:txBody>
          <a:bodyPr spcFirstLastPara="1" wrap="square" lIns="113100" tIns="113100" rIns="113100" bIns="113100" anchor="ctr" anchorCtr="0">
            <a:normAutofit/>
          </a:bodyPr>
          <a:lstStyle>
            <a:lvl1pPr marL="457200" lvl="0" indent="-368300">
              <a:spcBef>
                <a:spcPts val="0"/>
              </a:spcBef>
              <a:spcAft>
                <a:spcPts val="0"/>
              </a:spcAft>
              <a:buSzPts val="2200"/>
              <a:buChar char="●"/>
              <a:defRPr/>
            </a:lvl1pPr>
            <a:lvl2pPr marL="914400" lvl="1" indent="-336550">
              <a:spcBef>
                <a:spcPts val="0"/>
              </a:spcBef>
              <a:spcAft>
                <a:spcPts val="0"/>
              </a:spcAft>
              <a:buSzPts val="1700"/>
              <a:buChar char="○"/>
              <a:defRPr/>
            </a:lvl2pPr>
            <a:lvl3pPr marL="1371600" lvl="2" indent="-336550">
              <a:spcBef>
                <a:spcPts val="0"/>
              </a:spcBef>
              <a:spcAft>
                <a:spcPts val="0"/>
              </a:spcAft>
              <a:buSzPts val="1700"/>
              <a:buChar char="■"/>
              <a:defRPr/>
            </a:lvl3pPr>
            <a:lvl4pPr marL="1828800" lvl="3" indent="-336550">
              <a:spcBef>
                <a:spcPts val="0"/>
              </a:spcBef>
              <a:spcAft>
                <a:spcPts val="0"/>
              </a:spcAft>
              <a:buSzPts val="1700"/>
              <a:buChar char="●"/>
              <a:defRPr/>
            </a:lvl4pPr>
            <a:lvl5pPr marL="2286000" lvl="4" indent="-336550">
              <a:spcBef>
                <a:spcPts val="0"/>
              </a:spcBef>
              <a:spcAft>
                <a:spcPts val="0"/>
              </a:spcAft>
              <a:buSzPts val="1700"/>
              <a:buChar char="○"/>
              <a:defRPr/>
            </a:lvl5pPr>
            <a:lvl6pPr marL="2743200" lvl="5" indent="-336550">
              <a:spcBef>
                <a:spcPts val="0"/>
              </a:spcBef>
              <a:spcAft>
                <a:spcPts val="0"/>
              </a:spcAft>
              <a:buSzPts val="1700"/>
              <a:buChar char="■"/>
              <a:defRPr/>
            </a:lvl6pPr>
            <a:lvl7pPr marL="3200400" lvl="6" indent="-336550">
              <a:spcBef>
                <a:spcPts val="0"/>
              </a:spcBef>
              <a:spcAft>
                <a:spcPts val="0"/>
              </a:spcAft>
              <a:buSzPts val="1700"/>
              <a:buChar char="●"/>
              <a:defRPr/>
            </a:lvl7pPr>
            <a:lvl8pPr marL="3657600" lvl="7" indent="-336550">
              <a:spcBef>
                <a:spcPts val="0"/>
              </a:spcBef>
              <a:spcAft>
                <a:spcPts val="0"/>
              </a:spcAft>
              <a:buSzPts val="1700"/>
              <a:buChar char="○"/>
              <a:defRPr/>
            </a:lvl8pPr>
            <a:lvl9pPr marL="4114800" lvl="8" indent="-336550">
              <a:spcBef>
                <a:spcPts val="0"/>
              </a:spcBef>
              <a:spcAft>
                <a:spcPts val="0"/>
              </a:spcAft>
              <a:buSzPts val="1700"/>
              <a:buChar char="■"/>
              <a:defRPr/>
            </a:lvl9pPr>
          </a:lstStyle>
          <a:p>
            <a:endParaRPr/>
          </a:p>
        </p:txBody>
      </p:sp>
      <p:sp>
        <p:nvSpPr>
          <p:cNvPr id="40" name="Google Shape;40;p9"/>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42870" y="6392869"/>
            <a:ext cx="6598800" cy="914400"/>
          </a:xfrm>
          <a:prstGeom prst="rect">
            <a:avLst/>
          </a:prstGeom>
        </p:spPr>
        <p:txBody>
          <a:bodyPr spcFirstLastPara="1" wrap="square" lIns="113100" tIns="113100" rIns="113100" bIns="113100" anchor="ctr" anchorCtr="0">
            <a:normAutofit/>
          </a:bodyPr>
          <a:lstStyle>
            <a:lvl1pPr marL="457200" lvl="0" indent="-228600">
              <a:lnSpc>
                <a:spcPct val="100000"/>
              </a:lnSpc>
              <a:spcBef>
                <a:spcPts val="0"/>
              </a:spcBef>
              <a:spcAft>
                <a:spcPts val="0"/>
              </a:spcAft>
              <a:buSzPts val="2200"/>
              <a:buNone/>
              <a:defRPr/>
            </a:lvl1pPr>
          </a:lstStyle>
          <a:p>
            <a:endParaRPr/>
          </a:p>
        </p:txBody>
      </p:sp>
      <p:sp>
        <p:nvSpPr>
          <p:cNvPr id="43" name="Google Shape;43;p10"/>
          <p:cNvSpPr txBox="1">
            <a:spLocks noGrp="1"/>
          </p:cNvSpPr>
          <p:nvPr>
            <p:ph type="sldNum" idx="12"/>
          </p:nvPr>
        </p:nvSpPr>
        <p:spPr>
          <a:xfrm>
            <a:off x="9319704" y="7046639"/>
            <a:ext cx="603600" cy="594900"/>
          </a:xfrm>
          <a:prstGeom prst="rect">
            <a:avLst/>
          </a:prstGeom>
        </p:spPr>
        <p:txBody>
          <a:bodyPr spcFirstLastPara="1" wrap="square" lIns="113100" tIns="113100" rIns="113100" bIns="1131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2"/>
            <a:ext cx="9372600" cy="865500"/>
          </a:xfrm>
          <a:prstGeom prst="rect">
            <a:avLst/>
          </a:prstGeom>
          <a:noFill/>
          <a:ln>
            <a:noFill/>
          </a:ln>
        </p:spPr>
        <p:txBody>
          <a:bodyPr spcFirstLastPara="1" wrap="square" lIns="113100" tIns="113100" rIns="113100" bIns="113100" anchor="t" anchorCtr="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342870" y="1741518"/>
            <a:ext cx="9372600" cy="5162700"/>
          </a:xfrm>
          <a:prstGeom prst="rect">
            <a:avLst/>
          </a:prstGeom>
          <a:noFill/>
          <a:ln>
            <a:noFill/>
          </a:ln>
        </p:spPr>
        <p:txBody>
          <a:bodyPr spcFirstLastPara="1" wrap="square" lIns="113100" tIns="113100" rIns="113100" bIns="113100" anchor="t" anchorCtr="0">
            <a:normAutofit/>
          </a:bodyPr>
          <a:lstStyle>
            <a:lvl1pPr marL="457200" lvl="0" indent="-368300">
              <a:lnSpc>
                <a:spcPct val="115000"/>
              </a:lnSpc>
              <a:spcBef>
                <a:spcPts val="0"/>
              </a:spcBef>
              <a:spcAft>
                <a:spcPts val="0"/>
              </a:spcAft>
              <a:buClr>
                <a:schemeClr val="dk2"/>
              </a:buClr>
              <a:buSzPts val="2200"/>
              <a:buChar char="●"/>
              <a:defRPr sz="2200">
                <a:solidFill>
                  <a:schemeClr val="dk2"/>
                </a:solidFill>
              </a:defRPr>
            </a:lvl1pPr>
            <a:lvl2pPr marL="914400" lvl="1" indent="-336550">
              <a:lnSpc>
                <a:spcPct val="115000"/>
              </a:lnSpc>
              <a:spcBef>
                <a:spcPts val="0"/>
              </a:spcBef>
              <a:spcAft>
                <a:spcPts val="0"/>
              </a:spcAft>
              <a:buClr>
                <a:schemeClr val="dk2"/>
              </a:buClr>
              <a:buSzPts val="1700"/>
              <a:buChar char="○"/>
              <a:defRPr sz="1700">
                <a:solidFill>
                  <a:schemeClr val="dk2"/>
                </a:solidFill>
              </a:defRPr>
            </a:lvl2pPr>
            <a:lvl3pPr marL="1371600" lvl="2" indent="-336550">
              <a:lnSpc>
                <a:spcPct val="115000"/>
              </a:lnSpc>
              <a:spcBef>
                <a:spcPts val="0"/>
              </a:spcBef>
              <a:spcAft>
                <a:spcPts val="0"/>
              </a:spcAft>
              <a:buClr>
                <a:schemeClr val="dk2"/>
              </a:buClr>
              <a:buSzPts val="1700"/>
              <a:buChar char="■"/>
              <a:defRPr sz="1700">
                <a:solidFill>
                  <a:schemeClr val="dk2"/>
                </a:solidFill>
              </a:defRPr>
            </a:lvl3pPr>
            <a:lvl4pPr marL="1828800" lvl="3" indent="-336550">
              <a:lnSpc>
                <a:spcPct val="115000"/>
              </a:lnSpc>
              <a:spcBef>
                <a:spcPts val="0"/>
              </a:spcBef>
              <a:spcAft>
                <a:spcPts val="0"/>
              </a:spcAft>
              <a:buClr>
                <a:schemeClr val="dk2"/>
              </a:buClr>
              <a:buSzPts val="1700"/>
              <a:buChar char="●"/>
              <a:defRPr sz="1700">
                <a:solidFill>
                  <a:schemeClr val="dk2"/>
                </a:solidFill>
              </a:defRPr>
            </a:lvl4pPr>
            <a:lvl5pPr marL="2286000" lvl="4" indent="-336550">
              <a:lnSpc>
                <a:spcPct val="115000"/>
              </a:lnSpc>
              <a:spcBef>
                <a:spcPts val="0"/>
              </a:spcBef>
              <a:spcAft>
                <a:spcPts val="0"/>
              </a:spcAft>
              <a:buClr>
                <a:schemeClr val="dk2"/>
              </a:buClr>
              <a:buSzPts val="1700"/>
              <a:buChar char="○"/>
              <a:defRPr sz="1700">
                <a:solidFill>
                  <a:schemeClr val="dk2"/>
                </a:solidFill>
              </a:defRPr>
            </a:lvl5pPr>
            <a:lvl6pPr marL="2743200" lvl="5" indent="-336550">
              <a:lnSpc>
                <a:spcPct val="115000"/>
              </a:lnSpc>
              <a:spcBef>
                <a:spcPts val="0"/>
              </a:spcBef>
              <a:spcAft>
                <a:spcPts val="0"/>
              </a:spcAft>
              <a:buClr>
                <a:schemeClr val="dk2"/>
              </a:buClr>
              <a:buSzPts val="1700"/>
              <a:buChar char="■"/>
              <a:defRPr sz="1700">
                <a:solidFill>
                  <a:schemeClr val="dk2"/>
                </a:solidFill>
              </a:defRPr>
            </a:lvl6pPr>
            <a:lvl7pPr marL="3200400" lvl="6" indent="-336550">
              <a:lnSpc>
                <a:spcPct val="115000"/>
              </a:lnSpc>
              <a:spcBef>
                <a:spcPts val="0"/>
              </a:spcBef>
              <a:spcAft>
                <a:spcPts val="0"/>
              </a:spcAft>
              <a:buClr>
                <a:schemeClr val="dk2"/>
              </a:buClr>
              <a:buSzPts val="1700"/>
              <a:buChar char="●"/>
              <a:defRPr sz="1700">
                <a:solidFill>
                  <a:schemeClr val="dk2"/>
                </a:solidFill>
              </a:defRPr>
            </a:lvl7pPr>
            <a:lvl8pPr marL="3657600" lvl="7" indent="-336550">
              <a:lnSpc>
                <a:spcPct val="115000"/>
              </a:lnSpc>
              <a:spcBef>
                <a:spcPts val="0"/>
              </a:spcBef>
              <a:spcAft>
                <a:spcPts val="0"/>
              </a:spcAft>
              <a:buClr>
                <a:schemeClr val="dk2"/>
              </a:buClr>
              <a:buSzPts val="1700"/>
              <a:buChar char="○"/>
              <a:defRPr sz="1700">
                <a:solidFill>
                  <a:schemeClr val="dk2"/>
                </a:solidFill>
              </a:defRPr>
            </a:lvl8pPr>
            <a:lvl9pPr marL="4114800" lvl="8" indent="-336550">
              <a:lnSpc>
                <a:spcPct val="115000"/>
              </a:lnSpc>
              <a:spcBef>
                <a:spcPts val="0"/>
              </a:spcBef>
              <a:spcAft>
                <a:spcPts val="0"/>
              </a:spcAft>
              <a:buClr>
                <a:schemeClr val="dk2"/>
              </a:buClr>
              <a:buSzPts val="1700"/>
              <a:buChar char="■"/>
              <a:defRPr sz="1700">
                <a:solidFill>
                  <a:schemeClr val="dk2"/>
                </a:solidFill>
              </a:defRPr>
            </a:lvl9pPr>
          </a:lstStyle>
          <a:p>
            <a:endParaRPr/>
          </a:p>
        </p:txBody>
      </p:sp>
      <p:sp>
        <p:nvSpPr>
          <p:cNvPr id="8" name="Google Shape;8;p1"/>
          <p:cNvSpPr txBox="1">
            <a:spLocks noGrp="1"/>
          </p:cNvSpPr>
          <p:nvPr>
            <p:ph type="sldNum" idx="12"/>
          </p:nvPr>
        </p:nvSpPr>
        <p:spPr>
          <a:xfrm>
            <a:off x="9319704" y="7046639"/>
            <a:ext cx="603600" cy="594900"/>
          </a:xfrm>
          <a:prstGeom prst="rect">
            <a:avLst/>
          </a:prstGeom>
          <a:noFill/>
          <a:ln>
            <a:noFill/>
          </a:ln>
        </p:spPr>
        <p:txBody>
          <a:bodyPr spcFirstLastPara="1" wrap="square" lIns="113100" tIns="113100" rIns="113100" bIns="113100" anchor="ctr" anchorCtr="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7034825" y="4188250"/>
            <a:ext cx="2741400" cy="738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latin typeface="Oswald"/>
                <a:ea typeface="Oswald"/>
                <a:cs typeface="Oswald"/>
                <a:sym typeface="Oswald"/>
              </a:rPr>
              <a:t>2024-2025</a:t>
            </a:r>
            <a:endParaRPr sz="3600" dirty="0">
              <a:latin typeface="Oswald"/>
              <a:ea typeface="Oswald"/>
              <a:cs typeface="Oswald"/>
              <a:sym typeface="Oswald"/>
            </a:endParaRPr>
          </a:p>
        </p:txBody>
      </p:sp>
      <p:pic>
        <p:nvPicPr>
          <p:cNvPr id="55" name="Google Shape;55;p13"/>
          <p:cNvPicPr preferRelativeResize="0"/>
          <p:nvPr/>
        </p:nvPicPr>
        <p:blipFill rotWithShape="1">
          <a:blip r:embed="rId4">
            <a:alphaModFix/>
          </a:blip>
          <a:srcRect l="7370" t="8067" r="8680" b="7280"/>
          <a:stretch/>
        </p:blipFill>
        <p:spPr>
          <a:xfrm>
            <a:off x="3966525" y="4103200"/>
            <a:ext cx="2103225" cy="2120925"/>
          </a:xfrm>
          <a:prstGeom prst="rect">
            <a:avLst/>
          </a:prstGeom>
          <a:noFill/>
          <a:ln>
            <a:noFill/>
          </a:ln>
        </p:spPr>
      </p:pic>
      <p:sp>
        <p:nvSpPr>
          <p:cNvPr id="56" name="Google Shape;56;p13"/>
          <p:cNvSpPr txBox="1"/>
          <p:nvPr/>
        </p:nvSpPr>
        <p:spPr>
          <a:xfrm>
            <a:off x="322525" y="262050"/>
            <a:ext cx="2842200" cy="123107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 sz="1200" b="1" dirty="0">
                <a:latin typeface="Book Antiqua"/>
                <a:ea typeface="Alegreya"/>
                <a:cs typeface="Book Antiqua"/>
                <a:sym typeface="Alegreya"/>
              </a:rPr>
              <a:t>¿Qué es un Pacto de Familia Escuela?</a:t>
            </a:r>
            <a:endParaRPr sz="1200" b="1" dirty="0">
              <a:latin typeface="Book Antiqua"/>
              <a:ea typeface="Alegreya"/>
              <a:cs typeface="Book Antiqua"/>
              <a:sym typeface="Alegreya"/>
            </a:endParaRPr>
          </a:p>
          <a:p>
            <a:pPr marL="0" lvl="0" indent="0" algn="ctr" rtl="0">
              <a:spcBef>
                <a:spcPts val="0"/>
              </a:spcBef>
              <a:spcAft>
                <a:spcPts val="0"/>
              </a:spcAft>
              <a:buClr>
                <a:schemeClr val="dk1"/>
              </a:buClr>
              <a:buSzPts val="1100"/>
              <a:buFont typeface="Arial"/>
              <a:buNone/>
            </a:pPr>
            <a:endParaRPr b="1" dirty="0">
              <a:latin typeface="Alegreya"/>
              <a:ea typeface="Alegreya"/>
              <a:cs typeface="Alegreya"/>
              <a:sym typeface="Alegreya"/>
            </a:endParaRPr>
          </a:p>
          <a:p>
            <a:pPr marL="0" lvl="0" indent="0" algn="ctr" rtl="0">
              <a:spcBef>
                <a:spcPts val="0"/>
              </a:spcBef>
              <a:spcAft>
                <a:spcPts val="0"/>
              </a:spcAft>
              <a:buClr>
                <a:schemeClr val="dk1"/>
              </a:buClr>
              <a:buSzPts val="1100"/>
              <a:buFont typeface="Arial"/>
              <a:buNone/>
            </a:pPr>
            <a:endParaRPr b="1" dirty="0">
              <a:latin typeface="Alegreya"/>
              <a:ea typeface="Alegreya"/>
              <a:cs typeface="Alegreya"/>
              <a:sym typeface="Alegreya"/>
            </a:endParaRPr>
          </a:p>
          <a:p>
            <a:pPr marL="0" lvl="0" indent="0" algn="l" rtl="0">
              <a:spcBef>
                <a:spcPts val="0"/>
              </a:spcBef>
              <a:spcAft>
                <a:spcPts val="0"/>
              </a:spcAft>
              <a:buClr>
                <a:schemeClr val="dk1"/>
              </a:buClr>
              <a:buSzPts val="1100"/>
              <a:buFont typeface="Arial"/>
              <a:buNone/>
            </a:pPr>
            <a:endParaRPr dirty="0">
              <a:latin typeface="Alegreya Medium"/>
              <a:ea typeface="Alegreya Medium"/>
              <a:cs typeface="Alegreya Medium"/>
              <a:sym typeface="Alegreya Medium"/>
            </a:endParaRPr>
          </a:p>
          <a:p>
            <a:pPr marL="0" lvl="0" indent="0" algn="l" rtl="0">
              <a:spcBef>
                <a:spcPts val="0"/>
              </a:spcBef>
              <a:spcAft>
                <a:spcPts val="0"/>
              </a:spcAft>
              <a:buNone/>
            </a:pPr>
            <a:endParaRPr dirty="0">
              <a:latin typeface="Alegreya Medium"/>
              <a:ea typeface="Alegreya Medium"/>
              <a:cs typeface="Alegreya Medium"/>
              <a:sym typeface="Alegreya Medium"/>
            </a:endParaRPr>
          </a:p>
        </p:txBody>
      </p:sp>
      <p:sp>
        <p:nvSpPr>
          <p:cNvPr id="57" name="Google Shape;57;p13"/>
          <p:cNvSpPr txBox="1"/>
          <p:nvPr/>
        </p:nvSpPr>
        <p:spPr>
          <a:xfrm>
            <a:off x="342675" y="584550"/>
            <a:ext cx="2741400" cy="341629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dirty="0">
                <a:latin typeface="AmeriGarmnd BT"/>
                <a:ea typeface="Alegreya"/>
                <a:cs typeface="AmeriGarmnd BT"/>
                <a:sym typeface="Alegreya"/>
              </a:rPr>
              <a:t>Un Pacto Familia-Escuela para el Logro es un acuerdo que las familias, los estudiantes y los maestros desarrollan juntos. Explica cómo las familias y los maestros trabajarán juntos para asegurar que todos nuestros estudiantes alcancen o excedan los estándares de nivel de grado.</a:t>
            </a:r>
            <a:endParaRPr sz="1000" dirty="0">
              <a:latin typeface="AmeriGarmnd BT"/>
              <a:ea typeface="Alegreya"/>
              <a:cs typeface="AmeriGarmnd BT"/>
              <a:sym typeface="Alegreya"/>
            </a:endParaRPr>
          </a:p>
          <a:p>
            <a:pPr marL="0" lvl="0" indent="0" algn="l" rtl="0">
              <a:spcBef>
                <a:spcPts val="0"/>
              </a:spcBef>
              <a:spcAft>
                <a:spcPts val="0"/>
              </a:spcAft>
              <a:buNone/>
            </a:pPr>
            <a:endParaRPr sz="1000" dirty="0">
              <a:latin typeface="AmeriGarmnd BT"/>
              <a:ea typeface="Alegreya"/>
              <a:cs typeface="AmeriGarmnd BT"/>
              <a:sym typeface="Alegreya"/>
            </a:endParaRPr>
          </a:p>
          <a:p>
            <a:pPr marL="0" lvl="0" indent="0" algn="l" rtl="0">
              <a:spcBef>
                <a:spcPts val="0"/>
              </a:spcBef>
              <a:spcAft>
                <a:spcPts val="0"/>
              </a:spcAft>
              <a:buNone/>
            </a:pPr>
            <a:r>
              <a:rPr lang="en" sz="1000" dirty="0">
                <a:latin typeface="AmeriGarmnd BT"/>
                <a:ea typeface="Alegreya"/>
                <a:cs typeface="AmeriGarmnd BT"/>
                <a:sym typeface="Alegreya"/>
              </a:rPr>
              <a:t>Componentes Efectivos:</a:t>
            </a:r>
            <a:endParaRPr sz="1000" dirty="0">
              <a:latin typeface="AmeriGarmnd BT"/>
              <a:ea typeface="Alegreya"/>
              <a:cs typeface="AmeriGarmnd BT"/>
              <a:sym typeface="Alegreya"/>
            </a:endParaRPr>
          </a:p>
          <a:p>
            <a:pPr marL="457200" lvl="0" indent="-292100" algn="l" rtl="0">
              <a:spcBef>
                <a:spcPts val="0"/>
              </a:spcBef>
              <a:spcAft>
                <a:spcPts val="0"/>
              </a:spcAft>
              <a:buSzPts val="1000"/>
              <a:buFont typeface="Alegreya Medium"/>
              <a:buChar char="●"/>
            </a:pPr>
            <a:r>
              <a:rPr lang="en" sz="1000" dirty="0">
                <a:latin typeface="AmeriGarmnd BT"/>
                <a:ea typeface="Alegreya"/>
                <a:cs typeface="AmeriGarmnd BT"/>
                <a:sym typeface="Alegreya"/>
              </a:rPr>
              <a:t>Vincular las metas del plan de mejora escolar</a:t>
            </a:r>
            <a:endParaRPr sz="1000" dirty="0">
              <a:latin typeface="AmeriGarmnd BT"/>
              <a:ea typeface="Alegreya"/>
              <a:cs typeface="AmeriGarmnd BT"/>
              <a:sym typeface="Alegreya"/>
            </a:endParaRPr>
          </a:p>
          <a:p>
            <a:pPr marL="457200" lvl="0" indent="-292100" algn="l" rtl="0">
              <a:spcBef>
                <a:spcPts val="0"/>
              </a:spcBef>
              <a:spcAft>
                <a:spcPts val="0"/>
              </a:spcAft>
              <a:buSzPts val="1000"/>
              <a:buFont typeface="Alegreya Medium"/>
              <a:buChar char="●"/>
            </a:pPr>
            <a:r>
              <a:rPr lang="en" sz="1000" dirty="0">
                <a:latin typeface="AmeriGarmnd BT"/>
                <a:ea typeface="Alegreya"/>
                <a:cs typeface="AmeriGarmnd BT"/>
                <a:sym typeface="Alegreya"/>
              </a:rPr>
              <a:t>Concertrarse en las habilidades de aprendizaje de los estudiantes</a:t>
            </a:r>
            <a:endParaRPr sz="1000" dirty="0">
              <a:latin typeface="AmeriGarmnd BT"/>
              <a:ea typeface="Alegreya"/>
              <a:cs typeface="AmeriGarmnd BT"/>
              <a:sym typeface="Alegreya"/>
            </a:endParaRPr>
          </a:p>
          <a:p>
            <a:pPr marL="457200" lvl="0" indent="-292100" algn="l" rtl="0">
              <a:spcBef>
                <a:spcPts val="0"/>
              </a:spcBef>
              <a:spcAft>
                <a:spcPts val="0"/>
              </a:spcAft>
              <a:buSzPts val="1000"/>
              <a:buFont typeface="Alegreya Medium"/>
              <a:buChar char="●"/>
            </a:pPr>
            <a:r>
              <a:rPr lang="en" sz="1000" dirty="0">
                <a:latin typeface="AmeriGarmnd BT"/>
                <a:ea typeface="Alegreya"/>
                <a:cs typeface="AmeriGarmnd BT"/>
                <a:sym typeface="Alegreya"/>
              </a:rPr>
              <a:t>Describir como las maestras ayudarán a los estudiantes desarrollar estas habilidades usando instrucción de alta calidad</a:t>
            </a:r>
            <a:endParaRPr sz="1000" dirty="0">
              <a:latin typeface="AmeriGarmnd BT"/>
              <a:ea typeface="Alegreya"/>
              <a:cs typeface="AmeriGarmnd BT"/>
              <a:sym typeface="Alegreya"/>
            </a:endParaRPr>
          </a:p>
          <a:p>
            <a:pPr marL="457200" lvl="0" indent="-292100" algn="l" rtl="0">
              <a:spcBef>
                <a:spcPts val="0"/>
              </a:spcBef>
              <a:spcAft>
                <a:spcPts val="0"/>
              </a:spcAft>
              <a:buSzPts val="1000"/>
              <a:buFont typeface="Alegreya Medium"/>
              <a:buChar char="●"/>
            </a:pPr>
            <a:r>
              <a:rPr lang="en" sz="1000" dirty="0">
                <a:latin typeface="AmeriGarmnd BT"/>
                <a:ea typeface="Alegreya"/>
                <a:cs typeface="AmeriGarmnd BT"/>
                <a:sym typeface="Alegreya"/>
              </a:rPr>
              <a:t>Compartir estrategias que las familias pueden usar en casa</a:t>
            </a:r>
            <a:endParaRPr sz="1000" dirty="0">
              <a:latin typeface="AmeriGarmnd BT"/>
              <a:ea typeface="Alegreya"/>
              <a:cs typeface="AmeriGarmnd BT"/>
              <a:sym typeface="Alegreya"/>
            </a:endParaRPr>
          </a:p>
          <a:p>
            <a:pPr marL="457200" lvl="0" indent="-292100" algn="l" rtl="0">
              <a:spcBef>
                <a:spcPts val="0"/>
              </a:spcBef>
              <a:spcAft>
                <a:spcPts val="0"/>
              </a:spcAft>
              <a:buSzPts val="1000"/>
              <a:buFont typeface="Alegreya Medium"/>
              <a:buChar char="●"/>
            </a:pPr>
            <a:r>
              <a:rPr lang="en" sz="1000" dirty="0">
                <a:latin typeface="AmeriGarmnd BT"/>
                <a:ea typeface="Alegreya"/>
                <a:cs typeface="AmeriGarmnd BT"/>
                <a:sym typeface="Alegreya"/>
              </a:rPr>
              <a:t>Explicar como las maestras y familias se comunicarán sobre el progreso del estudiante.</a:t>
            </a:r>
            <a:endParaRPr sz="1000" dirty="0">
              <a:latin typeface="AmeriGarmnd BT"/>
              <a:ea typeface="Alegreya"/>
              <a:cs typeface="AmeriGarmnd BT"/>
              <a:sym typeface="Alegreya"/>
            </a:endParaRPr>
          </a:p>
          <a:p>
            <a:pPr marL="0" lvl="0" indent="0" algn="l" rtl="0">
              <a:spcBef>
                <a:spcPts val="0"/>
              </a:spcBef>
              <a:spcAft>
                <a:spcPts val="0"/>
              </a:spcAft>
              <a:buNone/>
            </a:pPr>
            <a:endParaRPr sz="1000" dirty="0">
              <a:latin typeface="AmeriGarmnd BT"/>
              <a:ea typeface="Alegreya Medium"/>
              <a:cs typeface="AmeriGarmnd BT"/>
              <a:sym typeface="Alegreya Medium"/>
            </a:endParaRPr>
          </a:p>
        </p:txBody>
      </p:sp>
      <p:sp>
        <p:nvSpPr>
          <p:cNvPr id="58" name="Google Shape;58;p13"/>
          <p:cNvSpPr txBox="1"/>
          <p:nvPr/>
        </p:nvSpPr>
        <p:spPr>
          <a:xfrm>
            <a:off x="161925" y="4405550"/>
            <a:ext cx="3002700" cy="384717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dirty="0">
                <a:latin typeface="Book Antiqua"/>
                <a:ea typeface="Alegreya"/>
                <a:cs typeface="Book Antiqua"/>
                <a:sym typeface="Alegreya"/>
              </a:rPr>
              <a:t>Desarrollado Conjuntamente</a:t>
            </a:r>
            <a:endParaRPr sz="1200" b="1" dirty="0">
              <a:latin typeface="Book Antiqua"/>
              <a:ea typeface="Alegreya"/>
              <a:cs typeface="Book Antiqua"/>
              <a:sym typeface="Alegreya"/>
            </a:endParaRPr>
          </a:p>
          <a:p>
            <a:pPr marL="0" lvl="0" indent="0" algn="ctr" rtl="0">
              <a:spcBef>
                <a:spcPts val="0"/>
              </a:spcBef>
              <a:spcAft>
                <a:spcPts val="0"/>
              </a:spcAft>
              <a:buNone/>
            </a:pPr>
            <a:endParaRPr sz="600" dirty="0">
              <a:latin typeface="Alegreya Medium"/>
              <a:ea typeface="Alegreya Medium"/>
              <a:cs typeface="Alegreya Medium"/>
              <a:sym typeface="Alegreya Medium"/>
            </a:endParaRPr>
          </a:p>
          <a:p>
            <a:pPr marL="0" lvl="0" indent="0" algn="ctr" rtl="0">
              <a:spcBef>
                <a:spcPts val="0"/>
              </a:spcBef>
              <a:spcAft>
                <a:spcPts val="0"/>
              </a:spcAft>
              <a:buClr>
                <a:schemeClr val="dk1"/>
              </a:buClr>
              <a:buSzPts val="1100"/>
              <a:buFont typeface="Arial"/>
              <a:buNone/>
            </a:pPr>
            <a:r>
              <a:rPr lang="en" sz="1050" dirty="0">
                <a:latin typeface="AmeriGarmnd BT"/>
                <a:ea typeface="Alegreya Medium"/>
                <a:cs typeface="AmeriGarmnd BT"/>
                <a:sym typeface="Alegreya Medium"/>
              </a:rPr>
              <a:t>Las familias, estudiantes y personal de Cookeville High School tuvieron la</a:t>
            </a:r>
            <a:endParaRPr sz="1050" dirty="0">
              <a:latin typeface="AmeriGarmnd BT"/>
              <a:ea typeface="Alegreya Medium"/>
              <a:cs typeface="AmeriGarmnd BT"/>
              <a:sym typeface="Alegreya Medium"/>
            </a:endParaRPr>
          </a:p>
          <a:p>
            <a:pPr marL="0" lvl="0" indent="0" algn="ctr" rtl="0">
              <a:spcBef>
                <a:spcPts val="0"/>
              </a:spcBef>
              <a:spcAft>
                <a:spcPts val="0"/>
              </a:spcAft>
              <a:buClr>
                <a:schemeClr val="dk1"/>
              </a:buClr>
              <a:buSzPts val="1100"/>
              <a:buFont typeface="Arial"/>
              <a:buNone/>
            </a:pPr>
            <a:r>
              <a:rPr lang="en" sz="1050" dirty="0">
                <a:latin typeface="AmeriGarmnd BT"/>
                <a:ea typeface="Alegreya Medium"/>
                <a:cs typeface="AmeriGarmnd BT"/>
                <a:sym typeface="Alegreya Medium"/>
              </a:rPr>
              <a:t>oportunidad de desarrollar este Pacto de Familia-Escuela para el Logro. Las reuniones se lleban a cabo cada año para revisar el Pacto y hacer cambios basados en las necesidades de los estudiantes.</a:t>
            </a:r>
            <a:endParaRPr sz="1050" dirty="0">
              <a:latin typeface="AmeriGarmnd BT"/>
              <a:ea typeface="Alegreya Medium"/>
              <a:cs typeface="AmeriGarmnd BT"/>
              <a:sym typeface="Alegreya Medium"/>
            </a:endParaRPr>
          </a:p>
          <a:p>
            <a:pPr marL="0" lvl="0" indent="0" algn="ctr" rtl="0">
              <a:spcBef>
                <a:spcPts val="0"/>
              </a:spcBef>
              <a:spcAft>
                <a:spcPts val="0"/>
              </a:spcAft>
              <a:buClr>
                <a:schemeClr val="dk1"/>
              </a:buClr>
              <a:buSzPts val="1100"/>
              <a:buFont typeface="Arial"/>
              <a:buNone/>
            </a:pPr>
            <a:endParaRPr sz="1050" dirty="0">
              <a:latin typeface="AmeriGarmnd BT"/>
              <a:ea typeface="Alegreya Medium"/>
              <a:cs typeface="AmeriGarmnd BT"/>
              <a:sym typeface="Alegreya Medium"/>
            </a:endParaRPr>
          </a:p>
          <a:p>
            <a:pPr marL="0" lvl="0" indent="0" algn="ctr" rtl="0">
              <a:spcBef>
                <a:spcPts val="0"/>
              </a:spcBef>
              <a:spcAft>
                <a:spcPts val="0"/>
              </a:spcAft>
              <a:buClr>
                <a:schemeClr val="dk1"/>
              </a:buClr>
              <a:buSzPts val="1100"/>
              <a:buFont typeface="Arial"/>
              <a:buNone/>
            </a:pPr>
            <a:r>
              <a:rPr lang="en" sz="1050" dirty="0">
                <a:latin typeface="AmeriGarmnd BT"/>
                <a:ea typeface="Alegreya Medium"/>
                <a:cs typeface="AmeriGarmnd BT"/>
                <a:sym typeface="Alegreya Medium"/>
              </a:rPr>
              <a:t>Las familias pueden contribuir comentarios en cualquier momento.</a:t>
            </a:r>
            <a:endParaRPr sz="1050" dirty="0">
              <a:latin typeface="AmeriGarmnd BT"/>
              <a:ea typeface="Alegreya Medium"/>
              <a:cs typeface="AmeriGarmnd BT"/>
              <a:sym typeface="Alegreya Medium"/>
            </a:endParaRPr>
          </a:p>
          <a:p>
            <a:pPr marL="0" lvl="0" indent="0" algn="ctr" rtl="0">
              <a:spcBef>
                <a:spcPts val="0"/>
              </a:spcBef>
              <a:spcAft>
                <a:spcPts val="0"/>
              </a:spcAft>
              <a:buClr>
                <a:schemeClr val="dk1"/>
              </a:buClr>
              <a:buSzPts val="1100"/>
              <a:buFont typeface="Arial"/>
              <a:buNone/>
            </a:pPr>
            <a:endParaRPr sz="1050" dirty="0">
              <a:latin typeface="AmeriGarmnd BT"/>
              <a:ea typeface="Alegreya Medium"/>
              <a:cs typeface="AmeriGarmnd BT"/>
              <a:sym typeface="Alegreya Medium"/>
            </a:endParaRPr>
          </a:p>
          <a:p>
            <a:pPr marL="0" lvl="0" indent="0" algn="ctr" rtl="0">
              <a:spcBef>
                <a:spcPts val="0"/>
              </a:spcBef>
              <a:spcAft>
                <a:spcPts val="0"/>
              </a:spcAft>
              <a:buClr>
                <a:schemeClr val="dk1"/>
              </a:buClr>
              <a:buSzPts val="1100"/>
              <a:buFont typeface="Arial"/>
              <a:buNone/>
            </a:pPr>
            <a:r>
              <a:rPr lang="en" sz="1050" dirty="0">
                <a:latin typeface="AmeriGarmnd BT"/>
                <a:ea typeface="Alegreya Medium"/>
                <a:cs typeface="AmeriGarmnd BT"/>
                <a:sym typeface="Alegreya Medium"/>
              </a:rPr>
              <a:t>Si se necesita transporte y/o cuidado de niños para participar en las actividades de la Participación Familiar, por favor póngase en contacto con las Sra. Marissa Scott, Coordinadora de la Participación Familiar a </a:t>
            </a:r>
            <a:r>
              <a:rPr lang="en" sz="1050" dirty="0" err="1">
                <a:latin typeface="AmeriGarmnd BT"/>
                <a:ea typeface="Alegreya Medium"/>
                <a:cs typeface="AmeriGarmnd BT"/>
                <a:sym typeface="Alegreya Medium"/>
              </a:rPr>
              <a:t>marissa.scott@pcsstn.com</a:t>
            </a:r>
            <a:r>
              <a:rPr lang="en" sz="1050" dirty="0">
                <a:latin typeface="AmeriGarmnd BT"/>
                <a:ea typeface="Alegreya Medium"/>
                <a:cs typeface="AmeriGarmnd BT"/>
                <a:sym typeface="Alegreya Medium"/>
              </a:rPr>
              <a:t> o </a:t>
            </a:r>
            <a:r>
              <a:rPr lang="en" sz="1050" dirty="0" err="1">
                <a:latin typeface="AmeriGarmnd BT"/>
                <a:ea typeface="Alegreya Medium"/>
                <a:cs typeface="AmeriGarmnd BT"/>
                <a:sym typeface="Alegreya Medium"/>
              </a:rPr>
              <a:t>llamar</a:t>
            </a:r>
            <a:endParaRPr lang="en" sz="1050" dirty="0">
              <a:latin typeface="AmeriGarmnd BT"/>
              <a:ea typeface="Alegreya Medium"/>
              <a:cs typeface="AmeriGarmnd BT"/>
              <a:sym typeface="Alegreya Medium"/>
            </a:endParaRPr>
          </a:p>
          <a:p>
            <a:pPr marL="0" lvl="0" indent="0" algn="ctr" rtl="0">
              <a:spcBef>
                <a:spcPts val="0"/>
              </a:spcBef>
              <a:spcAft>
                <a:spcPts val="0"/>
              </a:spcAft>
              <a:buClr>
                <a:schemeClr val="dk1"/>
              </a:buClr>
              <a:buSzPts val="1100"/>
              <a:buFont typeface="Arial"/>
              <a:buNone/>
            </a:pPr>
            <a:r>
              <a:rPr lang="en" sz="1050" dirty="0">
                <a:latin typeface="AmeriGarmnd BT"/>
                <a:ea typeface="Alegreya Medium"/>
                <a:cs typeface="AmeriGarmnd BT"/>
                <a:sym typeface="Alegreya Medium"/>
              </a:rPr>
              <a:t>931-520-2287</a:t>
            </a:r>
            <a:endParaRPr sz="1050" dirty="0">
              <a:latin typeface="AmeriGarmnd BT"/>
              <a:ea typeface="Alegreya Medium"/>
              <a:cs typeface="AmeriGarmnd BT"/>
              <a:sym typeface="Alegreya Medium"/>
            </a:endParaRPr>
          </a:p>
          <a:p>
            <a:pPr marL="0" lvl="0" indent="0" algn="ctr" rtl="0">
              <a:spcBef>
                <a:spcPts val="0"/>
              </a:spcBef>
              <a:spcAft>
                <a:spcPts val="0"/>
              </a:spcAft>
              <a:buClr>
                <a:schemeClr val="dk1"/>
              </a:buClr>
              <a:buSzPts val="1100"/>
              <a:buFont typeface="Arial"/>
              <a:buNone/>
            </a:pPr>
            <a:endParaRPr sz="1200" dirty="0">
              <a:latin typeface="Alegreya Medium"/>
              <a:ea typeface="Alegreya Medium"/>
              <a:cs typeface="Alegreya Medium"/>
              <a:sym typeface="Alegreya Medium"/>
            </a:endParaRPr>
          </a:p>
          <a:p>
            <a:pPr marL="0" lvl="0" indent="0" algn="ctr" rtl="0">
              <a:spcBef>
                <a:spcPts val="0"/>
              </a:spcBef>
              <a:spcAft>
                <a:spcPts val="0"/>
              </a:spcAft>
              <a:buNone/>
            </a:pPr>
            <a:endParaRPr sz="1200" dirty="0">
              <a:latin typeface="Alegreya Medium"/>
              <a:ea typeface="Alegreya Medium"/>
              <a:cs typeface="Alegreya Medium"/>
              <a:sym typeface="Alegreya Medium"/>
            </a:endParaRPr>
          </a:p>
          <a:p>
            <a:pPr marL="0" lvl="0" indent="0" algn="l" rtl="0">
              <a:spcBef>
                <a:spcPts val="0"/>
              </a:spcBef>
              <a:spcAft>
                <a:spcPts val="0"/>
              </a:spcAft>
              <a:buNone/>
            </a:pPr>
            <a:endParaRPr dirty="0">
              <a:latin typeface="Alegreya Medium"/>
              <a:ea typeface="Alegreya Medium"/>
              <a:cs typeface="Alegreya Medium"/>
              <a:sym typeface="Alegreya Medium"/>
            </a:endParaRPr>
          </a:p>
          <a:p>
            <a:pPr marL="0" lvl="0" indent="0" algn="l" rtl="0">
              <a:spcBef>
                <a:spcPts val="0"/>
              </a:spcBef>
              <a:spcAft>
                <a:spcPts val="0"/>
              </a:spcAft>
              <a:buNone/>
            </a:pPr>
            <a:endParaRPr dirty="0">
              <a:latin typeface="Alegreya Medium"/>
              <a:ea typeface="Alegreya Medium"/>
              <a:cs typeface="Alegreya Medium"/>
              <a:sym typeface="Alegreya Medium"/>
            </a:endParaRPr>
          </a:p>
        </p:txBody>
      </p:sp>
      <p:sp>
        <p:nvSpPr>
          <p:cNvPr id="60" name="Google Shape;60;p13"/>
          <p:cNvSpPr txBox="1"/>
          <p:nvPr/>
        </p:nvSpPr>
        <p:spPr>
          <a:xfrm>
            <a:off x="7039705" y="5967775"/>
            <a:ext cx="2741400" cy="516778"/>
          </a:xfrm>
          <a:prstGeom prst="rect">
            <a:avLst/>
          </a:prstGeom>
          <a:solidFill>
            <a:srgbClr val="D9D9D9"/>
          </a:solidFill>
          <a:ln>
            <a:noFill/>
          </a:ln>
        </p:spPr>
        <p:txBody>
          <a:bodyPr spcFirstLastPara="1" wrap="square" lIns="91425" tIns="91425" rIns="91425" bIns="91425" anchor="t" anchorCtr="0">
            <a:spAutoFit/>
          </a:bodyPr>
          <a:lstStyle/>
          <a:p>
            <a:pPr marL="0" lvl="0" indent="50800" algn="ctr" rtl="0">
              <a:lnSpc>
                <a:spcPct val="165000"/>
              </a:lnSpc>
              <a:spcBef>
                <a:spcPts val="0"/>
              </a:spcBef>
              <a:spcAft>
                <a:spcPts val="0"/>
              </a:spcAft>
              <a:buNone/>
            </a:pPr>
            <a:r>
              <a:rPr lang="en" b="1" dirty="0">
                <a:solidFill>
                  <a:schemeClr val="dk1"/>
                </a:solidFill>
                <a:latin typeface="AmeriGarmnd BT"/>
                <a:ea typeface="Oswald"/>
                <a:cs typeface="AmeriGarmnd BT"/>
                <a:sym typeface="Oswald"/>
              </a:rPr>
              <a:t>Enfoque para el Éxito Estudiantil</a:t>
            </a:r>
            <a:r>
              <a:rPr lang="en" b="1" dirty="0">
                <a:solidFill>
                  <a:schemeClr val="dk1"/>
                </a:solidFill>
                <a:latin typeface="Oswald"/>
                <a:ea typeface="Oswald"/>
                <a:cs typeface="Oswald"/>
                <a:sym typeface="Oswald"/>
              </a:rPr>
              <a:t>.</a:t>
            </a:r>
            <a:endParaRPr dirty="0">
              <a:latin typeface="Oswald"/>
              <a:ea typeface="Oswald"/>
              <a:cs typeface="Oswald"/>
              <a:sym typeface="Oswald"/>
            </a:endParaRPr>
          </a:p>
        </p:txBody>
      </p:sp>
      <p:sp>
        <p:nvSpPr>
          <p:cNvPr id="61" name="Google Shape;61;p13"/>
          <p:cNvSpPr txBox="1"/>
          <p:nvPr/>
        </p:nvSpPr>
        <p:spPr>
          <a:xfrm>
            <a:off x="3980975" y="3570250"/>
            <a:ext cx="2148600" cy="492412"/>
          </a:xfrm>
          <a:prstGeom prst="rect">
            <a:avLst/>
          </a:prstGeom>
          <a:solidFill>
            <a:srgbClr val="FFFFFF"/>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dirty="0">
                <a:latin typeface="Book Antiqua"/>
                <a:ea typeface="Anton"/>
                <a:cs typeface="Book Antiqua"/>
                <a:sym typeface="Anton"/>
              </a:rPr>
              <a:t>Contáctenos en:</a:t>
            </a:r>
            <a:endParaRPr sz="2000" dirty="0">
              <a:latin typeface="Book Antiqua"/>
              <a:ea typeface="Anton"/>
              <a:cs typeface="Book Antiqua"/>
              <a:sym typeface="Anton"/>
            </a:endParaRPr>
          </a:p>
        </p:txBody>
      </p:sp>
      <p:sp>
        <p:nvSpPr>
          <p:cNvPr id="11" name="Google Shape;59;p13"/>
          <p:cNvSpPr txBox="1"/>
          <p:nvPr/>
        </p:nvSpPr>
        <p:spPr>
          <a:xfrm>
            <a:off x="6694920" y="1419229"/>
            <a:ext cx="3363480" cy="615523"/>
          </a:xfrm>
          <a:prstGeom prst="rect">
            <a:avLst/>
          </a:prstGeom>
          <a:solidFill>
            <a:srgbClr val="D9D9D9"/>
          </a:solid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800" dirty="0">
              <a:latin typeface="Book Antiqua"/>
              <a:ea typeface="Anton"/>
              <a:cs typeface="Book Antiqua"/>
              <a:sym typeface="Anton"/>
            </a:endParaRPr>
          </a:p>
        </p:txBody>
      </p:sp>
      <p:sp>
        <p:nvSpPr>
          <p:cNvPr id="59" name="Google Shape;59;p13"/>
          <p:cNvSpPr txBox="1"/>
          <p:nvPr/>
        </p:nvSpPr>
        <p:spPr>
          <a:xfrm>
            <a:off x="6694920" y="1779066"/>
            <a:ext cx="3363480" cy="2339072"/>
          </a:xfrm>
          <a:prstGeom prst="rect">
            <a:avLst/>
          </a:prstGeom>
          <a:solidFill>
            <a:srgbClr val="D9D9D9"/>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dirty="0">
                <a:latin typeface="Book Antiqua"/>
                <a:ea typeface="Anton"/>
                <a:cs typeface="Book Antiqua"/>
                <a:sym typeface="Anton"/>
              </a:rPr>
              <a:t>PACTO DE FAMILIA-ESCUELA PARA EL LOGRO ESTUDIANTIL</a:t>
            </a:r>
            <a:endParaRPr sz="2800" dirty="0">
              <a:latin typeface="Book Antiqua"/>
              <a:ea typeface="Anton"/>
              <a:cs typeface="Book Antiqua"/>
              <a:sym typeface="Anto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5"/>
        <p:cNvGrpSpPr/>
        <p:nvPr/>
      </p:nvGrpSpPr>
      <p:grpSpPr>
        <a:xfrm>
          <a:off x="0" y="0"/>
          <a:ext cx="0" cy="0"/>
          <a:chOff x="0" y="0"/>
          <a:chExt cx="0" cy="0"/>
        </a:xfrm>
      </p:grpSpPr>
      <p:sp>
        <p:nvSpPr>
          <p:cNvPr id="66" name="Google Shape;66;p14"/>
          <p:cNvSpPr txBox="1"/>
          <p:nvPr/>
        </p:nvSpPr>
        <p:spPr>
          <a:xfrm>
            <a:off x="6954200" y="128365"/>
            <a:ext cx="2902500" cy="447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2000"/>
              </a:spcBef>
              <a:spcAft>
                <a:spcPts val="0"/>
              </a:spcAft>
              <a:buNone/>
            </a:pPr>
            <a:r>
              <a:rPr lang="en" b="1" dirty="0">
                <a:solidFill>
                  <a:schemeClr val="dk1"/>
                </a:solidFill>
                <a:latin typeface="Book Antiqua"/>
                <a:ea typeface="Alegreya"/>
                <a:cs typeface="Book Antiqua"/>
                <a:sym typeface="Alegreya"/>
              </a:rPr>
              <a:t>Maestras, Familias, Estudiantes -- Juntos para el </a:t>
            </a:r>
            <a:r>
              <a:rPr lang="en" b="1" dirty="0" err="1">
                <a:solidFill>
                  <a:schemeClr val="dk1"/>
                </a:solidFill>
                <a:latin typeface="Book Antiqua"/>
                <a:ea typeface="Alegreya"/>
                <a:cs typeface="Book Antiqua"/>
                <a:sym typeface="Alegreya"/>
              </a:rPr>
              <a:t>Éxito</a:t>
            </a:r>
            <a:endParaRPr lang="en" b="1" dirty="0">
              <a:solidFill>
                <a:schemeClr val="dk1"/>
              </a:solidFill>
              <a:latin typeface="Book Antiqua"/>
              <a:ea typeface="Alegreya"/>
              <a:cs typeface="Book Antiqua"/>
              <a:sym typeface="Alegreya"/>
            </a:endParaRPr>
          </a:p>
          <a:p>
            <a:pPr marL="0" lvl="0" indent="0" algn="ctr" rtl="0">
              <a:lnSpc>
                <a:spcPct val="100000"/>
              </a:lnSpc>
              <a:spcBef>
                <a:spcPts val="2000"/>
              </a:spcBef>
              <a:spcAft>
                <a:spcPts val="0"/>
              </a:spcAft>
              <a:buNone/>
            </a:pPr>
            <a:r>
              <a:rPr lang="en" sz="1200" b="1" u="sng" dirty="0" err="1">
                <a:solidFill>
                  <a:schemeClr val="dk1"/>
                </a:solidFill>
                <a:latin typeface="Book Antiqua"/>
                <a:ea typeface="Alegreya"/>
                <a:cs typeface="Book Antiqua"/>
                <a:sym typeface="Alegreya"/>
              </a:rPr>
              <a:t>En</a:t>
            </a:r>
            <a:r>
              <a:rPr lang="en" sz="1200" b="1" u="sng" dirty="0">
                <a:solidFill>
                  <a:schemeClr val="dk1"/>
                </a:solidFill>
                <a:latin typeface="Book Antiqua"/>
                <a:ea typeface="Alegreya"/>
                <a:cs typeface="Book Antiqua"/>
                <a:sym typeface="Alegreya"/>
              </a:rPr>
              <a:t> la Clase</a:t>
            </a:r>
            <a:br>
              <a:rPr lang="en" sz="1100" b="1" dirty="0">
                <a:solidFill>
                  <a:schemeClr val="dk1"/>
                </a:solidFill>
                <a:latin typeface="Book Antiqua"/>
                <a:ea typeface="Alegreya"/>
                <a:cs typeface="Book Antiqua"/>
                <a:sym typeface="Alegreya"/>
              </a:rPr>
            </a:br>
            <a:r>
              <a:rPr lang="en" sz="1200" dirty="0">
                <a:solidFill>
                  <a:schemeClr val="dk1"/>
                </a:solidFill>
                <a:latin typeface="AmeriGarmnd BT"/>
                <a:ea typeface="Alegreya"/>
                <a:cs typeface="AmeriGarmnd BT"/>
                <a:sym typeface="Alegreya"/>
              </a:rPr>
              <a:t>Algunas de nuestras conexiones clave con las familias serán las </a:t>
            </a:r>
            <a:r>
              <a:rPr lang="en" sz="1200" dirty="0" err="1">
                <a:solidFill>
                  <a:schemeClr val="dk1"/>
                </a:solidFill>
                <a:latin typeface="AmeriGarmnd BT"/>
                <a:ea typeface="Alegreya"/>
                <a:cs typeface="AmeriGarmnd BT"/>
                <a:sym typeface="Alegreya"/>
              </a:rPr>
              <a:t>siguientes</a:t>
            </a:r>
            <a:r>
              <a:rPr lang="en" sz="1200" dirty="0">
                <a:solidFill>
                  <a:schemeClr val="dk1"/>
                </a:solidFill>
                <a:latin typeface="AmeriGarmnd BT"/>
                <a:ea typeface="Alegreya"/>
                <a:cs typeface="AmeriGarmnd BT"/>
                <a:sym typeface="Alegreya"/>
              </a:rPr>
              <a:t>:</a:t>
            </a:r>
          </a:p>
          <a:p>
            <a:pPr marL="0" lvl="0" indent="0" algn="ctr" rtl="0">
              <a:lnSpc>
                <a:spcPct val="100000"/>
              </a:lnSpc>
              <a:spcBef>
                <a:spcPts val="2000"/>
              </a:spcBef>
              <a:spcAft>
                <a:spcPts val="0"/>
              </a:spcAft>
              <a:buNone/>
            </a:pPr>
            <a:r>
              <a:rPr lang="en" sz="1200" dirty="0" err="1">
                <a:latin typeface="AmeriGarmnd BT"/>
                <a:ea typeface="Alegreya"/>
                <a:cs typeface="AmeriGarmnd BT"/>
                <a:sym typeface="Alegreya"/>
              </a:rPr>
              <a:t>Asegurar</a:t>
            </a:r>
            <a:r>
              <a:rPr lang="en" sz="1200" dirty="0">
                <a:latin typeface="AmeriGarmnd BT"/>
                <a:ea typeface="Alegreya"/>
                <a:cs typeface="AmeriGarmnd BT"/>
                <a:sym typeface="Alegreya"/>
              </a:rPr>
              <a:t> que cada estudiante reciba ayuda tan pronto como sea necesario.</a:t>
            </a:r>
            <a:endParaRPr sz="1200" dirty="0">
              <a:latin typeface="AmeriGarmnd BT"/>
              <a:ea typeface="Alegreya"/>
              <a:cs typeface="AmeriGarmnd BT"/>
              <a:sym typeface="Alegreya"/>
            </a:endParaRPr>
          </a:p>
          <a:p>
            <a:pPr marL="457200" lvl="0" indent="-304800" algn="l" rtl="0">
              <a:lnSpc>
                <a:spcPct val="100000"/>
              </a:lnSpc>
              <a:spcBef>
                <a:spcPts val="0"/>
              </a:spcBef>
              <a:spcAft>
                <a:spcPts val="0"/>
              </a:spcAft>
              <a:buClr>
                <a:schemeClr val="dk1"/>
              </a:buClr>
              <a:buSzPts val="1200"/>
              <a:buFont typeface="Alegreya"/>
              <a:buChar char="●"/>
            </a:pPr>
            <a:r>
              <a:rPr lang="en" sz="1200" dirty="0">
                <a:latin typeface="AmeriGarmnd BT"/>
                <a:ea typeface="Alegreya"/>
                <a:cs typeface="AmeriGarmnd BT"/>
                <a:sym typeface="Alegreya"/>
              </a:rPr>
              <a:t>Asignar trabajo relevante e interesante</a:t>
            </a:r>
            <a:endParaRPr sz="1200" dirty="0">
              <a:latin typeface="AmeriGarmnd BT"/>
              <a:ea typeface="Alegreya"/>
              <a:cs typeface="AmeriGarmnd BT"/>
              <a:sym typeface="Alegreya"/>
            </a:endParaRPr>
          </a:p>
          <a:p>
            <a:pPr marL="457200" lvl="0" indent="-304800" algn="l" rtl="0">
              <a:lnSpc>
                <a:spcPct val="100000"/>
              </a:lnSpc>
              <a:spcBef>
                <a:spcPts val="0"/>
              </a:spcBef>
              <a:spcAft>
                <a:spcPts val="0"/>
              </a:spcAft>
              <a:buClr>
                <a:schemeClr val="dk1"/>
              </a:buClr>
              <a:buSzPts val="1200"/>
              <a:buFont typeface="Alegreya"/>
              <a:buChar char="●"/>
            </a:pPr>
            <a:r>
              <a:rPr lang="en" sz="1200" dirty="0">
                <a:latin typeface="AmeriGarmnd BT"/>
                <a:ea typeface="Alegreya"/>
                <a:cs typeface="AmeriGarmnd BT"/>
                <a:sym typeface="Alegreya"/>
              </a:rPr>
              <a:t>Proporcionar un ambiente que promueve el aprendizaje.</a:t>
            </a:r>
            <a:endParaRPr sz="1200" dirty="0">
              <a:latin typeface="AmeriGarmnd BT"/>
              <a:ea typeface="Alegreya"/>
              <a:cs typeface="AmeriGarmnd BT"/>
              <a:sym typeface="Alegreya"/>
            </a:endParaRPr>
          </a:p>
          <a:p>
            <a:pPr marL="457200" lvl="0" indent="-304800" algn="l" rtl="0">
              <a:lnSpc>
                <a:spcPct val="100000"/>
              </a:lnSpc>
              <a:spcBef>
                <a:spcPts val="0"/>
              </a:spcBef>
              <a:spcAft>
                <a:spcPts val="0"/>
              </a:spcAft>
              <a:buClr>
                <a:schemeClr val="dk1"/>
              </a:buClr>
              <a:buSzPts val="1200"/>
              <a:buFont typeface="Alegreya"/>
              <a:buChar char="●"/>
            </a:pPr>
            <a:r>
              <a:rPr lang="en" sz="1200" dirty="0">
                <a:latin typeface="AmeriGarmnd BT"/>
                <a:ea typeface="Alegreya"/>
                <a:cs typeface="AmeriGarmnd BT"/>
                <a:sym typeface="Alegreya"/>
              </a:rPr>
              <a:t>Mantener actualizado las calificaciones en Powerschool.</a:t>
            </a:r>
            <a:endParaRPr sz="1200" dirty="0">
              <a:latin typeface="AmeriGarmnd BT"/>
              <a:ea typeface="Alegreya"/>
              <a:cs typeface="AmeriGarmnd BT"/>
              <a:sym typeface="Alegreya"/>
            </a:endParaRPr>
          </a:p>
          <a:p>
            <a:pPr marL="457200" lvl="0" indent="-304800" algn="l" rtl="0">
              <a:lnSpc>
                <a:spcPct val="100000"/>
              </a:lnSpc>
              <a:spcBef>
                <a:spcPts val="0"/>
              </a:spcBef>
              <a:spcAft>
                <a:spcPts val="0"/>
              </a:spcAft>
              <a:buClr>
                <a:schemeClr val="dk1"/>
              </a:buClr>
              <a:buSzPts val="1200"/>
              <a:buFont typeface="Alegreya"/>
              <a:buChar char="●"/>
            </a:pPr>
            <a:r>
              <a:rPr lang="en" sz="1200" dirty="0">
                <a:latin typeface="AmeriGarmnd BT"/>
                <a:ea typeface="Alegreya"/>
                <a:cs typeface="AmeriGarmnd BT"/>
                <a:sym typeface="Alegreya"/>
              </a:rPr>
              <a:t>Acordar de enseñar las normas estatales de Tennessee con métodos que conduzcan al aprendizaje a largo plazo.</a:t>
            </a:r>
            <a:endParaRPr sz="1200" dirty="0">
              <a:latin typeface="AmeriGarmnd BT"/>
              <a:ea typeface="Alegreya"/>
              <a:cs typeface="AmeriGarmnd BT"/>
              <a:sym typeface="Alegreya"/>
            </a:endParaRPr>
          </a:p>
          <a:p>
            <a:pPr marL="0" lvl="0" indent="0" algn="l" rtl="0">
              <a:spcBef>
                <a:spcPts val="1200"/>
              </a:spcBef>
              <a:spcAft>
                <a:spcPts val="0"/>
              </a:spcAft>
              <a:buNone/>
            </a:pPr>
            <a:endParaRPr dirty="0"/>
          </a:p>
        </p:txBody>
      </p:sp>
      <p:sp>
        <p:nvSpPr>
          <p:cNvPr id="67" name="Google Shape;67;p14"/>
          <p:cNvSpPr txBox="1"/>
          <p:nvPr/>
        </p:nvSpPr>
        <p:spPr>
          <a:xfrm>
            <a:off x="6954200" y="4551024"/>
            <a:ext cx="2902500" cy="3031569"/>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u="sng" dirty="0">
                <a:solidFill>
                  <a:schemeClr val="dk1"/>
                </a:solidFill>
                <a:latin typeface="Book Antiqua"/>
                <a:ea typeface="Alegreya"/>
                <a:cs typeface="Book Antiqua"/>
                <a:sym typeface="Alegreya"/>
              </a:rPr>
              <a:t>En la Casa</a:t>
            </a:r>
            <a:endParaRPr sz="1200" b="1" u="sng" dirty="0">
              <a:solidFill>
                <a:schemeClr val="dk1"/>
              </a:solidFill>
              <a:latin typeface="Book Antiqua"/>
              <a:ea typeface="Alegreya"/>
              <a:cs typeface="Book Antiqua"/>
              <a:sym typeface="Alegreya"/>
            </a:endParaRPr>
          </a:p>
          <a:p>
            <a:pPr marL="0" lvl="0" indent="0" algn="ctr" rtl="0">
              <a:spcBef>
                <a:spcPts val="0"/>
              </a:spcBef>
              <a:spcAft>
                <a:spcPts val="0"/>
              </a:spcAft>
              <a:buClr>
                <a:schemeClr val="dk1"/>
              </a:buClr>
              <a:buSzPts val="1100"/>
              <a:buFont typeface="Arial"/>
              <a:buNone/>
            </a:pPr>
            <a:r>
              <a:rPr lang="en" sz="1200" dirty="0">
                <a:solidFill>
                  <a:schemeClr val="dk1"/>
                </a:solidFill>
                <a:latin typeface="AmeriGarmnd BT"/>
                <a:ea typeface="Alegreya"/>
                <a:cs typeface="AmeriGarmnd BT"/>
                <a:sym typeface="Alegreya"/>
              </a:rPr>
              <a:t>Los padres de Cookeville High School pueden unirse al personal para desarrollar ideas sobre cómo las familias pueden apoya el éxito de los estudiantes en todas las clase pero especialmente en ELA y Matemáticas.</a:t>
            </a:r>
            <a:endParaRPr sz="1200" dirty="0">
              <a:solidFill>
                <a:schemeClr val="dk1"/>
              </a:solidFill>
              <a:latin typeface="AmeriGarmnd BT"/>
              <a:ea typeface="Alegreya"/>
              <a:cs typeface="AmeriGarmnd BT"/>
              <a:sym typeface="Alegreya"/>
            </a:endParaRPr>
          </a:p>
          <a:p>
            <a:pPr marL="0" lvl="0" indent="0" algn="ctr" rtl="0">
              <a:spcBef>
                <a:spcPts val="0"/>
              </a:spcBef>
              <a:spcAft>
                <a:spcPts val="0"/>
              </a:spcAft>
              <a:buClr>
                <a:schemeClr val="dk1"/>
              </a:buClr>
              <a:buSzPts val="1100"/>
              <a:buFont typeface="Arial"/>
              <a:buNone/>
            </a:pPr>
            <a:endParaRPr sz="1200" dirty="0">
              <a:solidFill>
                <a:schemeClr val="dk1"/>
              </a:solidFill>
              <a:latin typeface="AmeriGarmnd BT"/>
              <a:ea typeface="Alegreya"/>
              <a:cs typeface="AmeriGarmnd BT"/>
              <a:sym typeface="Alegreya"/>
            </a:endParaRPr>
          </a:p>
          <a:p>
            <a:pPr marL="0" lvl="0" indent="0" algn="l" rtl="0">
              <a:spcBef>
                <a:spcPts val="0"/>
              </a:spcBef>
              <a:spcAft>
                <a:spcPts val="0"/>
              </a:spcAft>
              <a:buNone/>
            </a:pPr>
            <a:r>
              <a:rPr lang="en" sz="1200" dirty="0">
                <a:solidFill>
                  <a:schemeClr val="dk1"/>
                </a:solidFill>
                <a:latin typeface="AmeriGarmnd BT"/>
                <a:ea typeface="Alegreya"/>
                <a:cs typeface="AmeriGarmnd BT"/>
                <a:sym typeface="Alegreya"/>
              </a:rPr>
              <a:t>Algunas de nuestras actividades clave en el hogar serán las siguientes:</a:t>
            </a:r>
            <a:endParaRPr sz="1200" dirty="0">
              <a:solidFill>
                <a:schemeClr val="dk1"/>
              </a:solidFill>
              <a:latin typeface="AmeriGarmnd BT"/>
              <a:ea typeface="Alegreya"/>
              <a:cs typeface="AmeriGarmnd BT"/>
              <a:sym typeface="Alegreya"/>
            </a:endParaRPr>
          </a:p>
          <a:p>
            <a:pPr marL="457200" lvl="0" indent="-298450" algn="l" rtl="0">
              <a:lnSpc>
                <a:spcPct val="100000"/>
              </a:lnSpc>
              <a:spcBef>
                <a:spcPts val="0"/>
              </a:spcBef>
              <a:spcAft>
                <a:spcPts val="0"/>
              </a:spcAft>
              <a:buClr>
                <a:schemeClr val="dk1"/>
              </a:buClr>
              <a:buSzPts val="1100"/>
              <a:buFont typeface="Alegreya"/>
              <a:buChar char="●"/>
            </a:pPr>
            <a:r>
              <a:rPr lang="en" sz="1100" dirty="0">
                <a:solidFill>
                  <a:schemeClr val="dk1"/>
                </a:solidFill>
                <a:latin typeface="AmeriGarmnd BT"/>
                <a:ea typeface="Alegreya"/>
                <a:cs typeface="AmeriGarmnd BT"/>
                <a:sym typeface="Alegreya"/>
              </a:rPr>
              <a:t>Animar la asistencia diaria a la escuela</a:t>
            </a:r>
            <a:endParaRPr sz="1100" dirty="0">
              <a:solidFill>
                <a:schemeClr val="dk1"/>
              </a:solidFill>
              <a:latin typeface="AmeriGarmnd BT"/>
              <a:ea typeface="Alegreya"/>
              <a:cs typeface="AmeriGarmnd BT"/>
              <a:sym typeface="Alegreya"/>
            </a:endParaRPr>
          </a:p>
          <a:p>
            <a:pPr marL="457200" lvl="0" indent="-298450" algn="l" rtl="0">
              <a:lnSpc>
                <a:spcPct val="100000"/>
              </a:lnSpc>
              <a:spcBef>
                <a:spcPts val="0"/>
              </a:spcBef>
              <a:spcAft>
                <a:spcPts val="0"/>
              </a:spcAft>
              <a:buClr>
                <a:schemeClr val="dk1"/>
              </a:buClr>
              <a:buSzPts val="1100"/>
              <a:buFont typeface="Alegreya"/>
              <a:buChar char="●"/>
            </a:pPr>
            <a:r>
              <a:rPr lang="en" sz="1100" dirty="0">
                <a:solidFill>
                  <a:schemeClr val="dk1"/>
                </a:solidFill>
                <a:latin typeface="AmeriGarmnd BT"/>
                <a:ea typeface="Alegreya"/>
                <a:cs typeface="AmeriGarmnd BT"/>
                <a:sym typeface="Alegreya"/>
              </a:rPr>
              <a:t>Hablar con su estudiante acerca de las tareas escolares y de la clase.</a:t>
            </a:r>
            <a:endParaRPr sz="1100" dirty="0">
              <a:solidFill>
                <a:schemeClr val="dk1"/>
              </a:solidFill>
              <a:latin typeface="AmeriGarmnd BT"/>
              <a:ea typeface="Alegreya"/>
              <a:cs typeface="AmeriGarmnd BT"/>
              <a:sym typeface="Alegreya"/>
            </a:endParaRPr>
          </a:p>
          <a:p>
            <a:pPr marL="457200" lvl="0" indent="-298450" algn="l" rtl="0">
              <a:lnSpc>
                <a:spcPct val="100000"/>
              </a:lnSpc>
              <a:spcBef>
                <a:spcPts val="0"/>
              </a:spcBef>
              <a:spcAft>
                <a:spcPts val="0"/>
              </a:spcAft>
              <a:buClr>
                <a:schemeClr val="dk1"/>
              </a:buClr>
              <a:buSzPts val="1100"/>
              <a:buFont typeface="Alegreya"/>
              <a:buChar char="●"/>
            </a:pPr>
            <a:r>
              <a:rPr lang="en" sz="1100" dirty="0">
                <a:solidFill>
                  <a:schemeClr val="dk1"/>
                </a:solidFill>
                <a:latin typeface="AmeriGarmnd BT"/>
                <a:ea typeface="Alegreya"/>
                <a:cs typeface="AmeriGarmnd BT"/>
                <a:sym typeface="Alegreya"/>
              </a:rPr>
              <a:t>Anime a su estudiante hacer pregunta y esforzarce lo major possible.</a:t>
            </a:r>
            <a:endParaRPr sz="1100" dirty="0">
              <a:solidFill>
                <a:schemeClr val="dk1"/>
              </a:solidFill>
              <a:latin typeface="AmeriGarmnd BT"/>
              <a:ea typeface="Alegreya"/>
              <a:cs typeface="AmeriGarmnd BT"/>
              <a:sym typeface="Alegreya"/>
            </a:endParaRPr>
          </a:p>
          <a:p>
            <a:pPr marL="457200" lvl="0" indent="-298450" algn="l" rtl="0">
              <a:lnSpc>
                <a:spcPct val="100000"/>
              </a:lnSpc>
              <a:spcBef>
                <a:spcPts val="0"/>
              </a:spcBef>
              <a:spcAft>
                <a:spcPts val="0"/>
              </a:spcAft>
              <a:buClr>
                <a:schemeClr val="dk1"/>
              </a:buClr>
              <a:buSzPts val="1100"/>
              <a:buFont typeface="Alegreya"/>
              <a:buChar char="●"/>
            </a:pPr>
            <a:r>
              <a:rPr lang="en" sz="1100" dirty="0">
                <a:solidFill>
                  <a:schemeClr val="dk1"/>
                </a:solidFill>
                <a:latin typeface="AmeriGarmnd BT"/>
                <a:ea typeface="Alegreya"/>
                <a:cs typeface="AmeriGarmnd BT"/>
                <a:sym typeface="Alegreya"/>
              </a:rPr>
              <a:t>Ayudar a su estudiante a participar en las actividades escolares.</a:t>
            </a:r>
            <a:endParaRPr sz="1100" dirty="0">
              <a:solidFill>
                <a:schemeClr val="dk1"/>
              </a:solidFill>
              <a:latin typeface="AmeriGarmnd BT"/>
              <a:ea typeface="Alegreya"/>
              <a:cs typeface="AmeriGarmnd BT"/>
              <a:sym typeface="Alegreya"/>
            </a:endParaRPr>
          </a:p>
        </p:txBody>
      </p:sp>
      <p:sp>
        <p:nvSpPr>
          <p:cNvPr id="68" name="Google Shape;68;p14"/>
          <p:cNvSpPr txBox="1"/>
          <p:nvPr/>
        </p:nvSpPr>
        <p:spPr>
          <a:xfrm>
            <a:off x="3603688" y="272225"/>
            <a:ext cx="2902500" cy="461354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 sz="1200" b="1" u="sng" dirty="0">
                <a:latin typeface="Book Antiqua"/>
                <a:ea typeface="Alegreya"/>
                <a:cs typeface="Book Antiqua"/>
                <a:sym typeface="Alegreya"/>
              </a:rPr>
              <a:t>Construyendo Asociaciones</a:t>
            </a:r>
            <a:br>
              <a:rPr lang="en" b="1" u="sng" dirty="0">
                <a:latin typeface="Alegreya"/>
                <a:ea typeface="Alegreya"/>
                <a:cs typeface="Alegreya"/>
                <a:sym typeface="Alegreya"/>
              </a:rPr>
            </a:br>
            <a:r>
              <a:rPr lang="en" sz="1100" dirty="0">
                <a:latin typeface="AmeriGarmnd BT"/>
                <a:ea typeface="Alegreya"/>
                <a:cs typeface="AmeriGarmnd BT"/>
                <a:sym typeface="Alegreya"/>
              </a:rPr>
              <a:t>Si desea ser voluntario o participar en el salón de clases, comuníquese con la oficina </a:t>
            </a:r>
            <a:r>
              <a:rPr lang="en" sz="1100">
                <a:latin typeface="AmeriGarmnd BT"/>
                <a:ea typeface="Alegreya"/>
                <a:cs typeface="AmeriGarmnd BT"/>
                <a:sym typeface="Alegreya"/>
              </a:rPr>
              <a:t>al       931-520-2287</a:t>
            </a:r>
            <a:r>
              <a:rPr lang="en" sz="1100" dirty="0">
                <a:latin typeface="AmeriGarmnd BT"/>
                <a:ea typeface="Alegreya"/>
                <a:cs typeface="AmeriGarmnd BT"/>
                <a:sym typeface="Alegreya"/>
              </a:rPr>
              <a:t>.</a:t>
            </a:r>
            <a:endParaRPr sz="1100" dirty="0">
              <a:latin typeface="AmeriGarmnd BT"/>
              <a:ea typeface="Alegreya"/>
              <a:cs typeface="AmeriGarmnd BT"/>
              <a:sym typeface="Alegreya"/>
            </a:endParaRPr>
          </a:p>
          <a:p>
            <a:pPr marL="0" lvl="0" indent="0" algn="ctr" rtl="0">
              <a:lnSpc>
                <a:spcPct val="100000"/>
              </a:lnSpc>
              <a:spcBef>
                <a:spcPts val="1200"/>
              </a:spcBef>
              <a:spcAft>
                <a:spcPts val="0"/>
              </a:spcAft>
              <a:buNone/>
            </a:pPr>
            <a:r>
              <a:rPr lang="en" sz="1200" u="sng" dirty="0">
                <a:latin typeface="Book Antiqua"/>
                <a:ea typeface="Alegreya Medium"/>
                <a:cs typeface="Book Antiqua"/>
                <a:sym typeface="Alegreya Medium"/>
              </a:rPr>
              <a:t>Communicación</a:t>
            </a:r>
            <a:br>
              <a:rPr lang="en" sz="1200" u="sng" dirty="0">
                <a:latin typeface="Book Antiqua"/>
                <a:ea typeface="Alegreya Medium"/>
                <a:cs typeface="Book Antiqua"/>
                <a:sym typeface="Alegreya Medium"/>
              </a:rPr>
            </a:br>
            <a:r>
              <a:rPr lang="en" sz="1000" dirty="0">
                <a:latin typeface="AmeriGarmnd BT"/>
                <a:ea typeface="Alegreya"/>
                <a:cs typeface="AmeriGarmnd BT"/>
                <a:sym typeface="Alegreya"/>
              </a:rPr>
              <a:t>Cookeville High School se compromete a la comunicación bidireccional frecuente con las familias sobre el aprendizaje de los estudiantes. Algunas de las formas en que puede esperar que nos comuniquemos son</a:t>
            </a:r>
            <a:endParaRPr sz="1000" dirty="0">
              <a:latin typeface="AmeriGarmnd BT"/>
              <a:ea typeface="Alegreya"/>
              <a:cs typeface="AmeriGarmnd BT"/>
              <a:sym typeface="Alegreya"/>
            </a:endParaRPr>
          </a:p>
          <a:p>
            <a:pPr marL="457200" lvl="0" indent="-298450" algn="l" rtl="0">
              <a:lnSpc>
                <a:spcPct val="115000"/>
              </a:lnSpc>
              <a:spcBef>
                <a:spcPts val="1200"/>
              </a:spcBef>
              <a:spcAft>
                <a:spcPts val="0"/>
              </a:spcAft>
              <a:buSzPts val="1100"/>
              <a:buFont typeface="Alegreya"/>
              <a:buChar char="●"/>
            </a:pPr>
            <a:r>
              <a:rPr lang="en" sz="1100" dirty="0">
                <a:latin typeface="AmeriGarmnd BT"/>
                <a:ea typeface="Alegreya"/>
                <a:cs typeface="AmeriGarmnd BT"/>
                <a:sym typeface="Alegreya"/>
              </a:rPr>
              <a:t>Conferencias de Padre-Maestra Otoño (9/10) y Primavera (2/4)</a:t>
            </a:r>
            <a:endParaRPr sz="1100" dirty="0">
              <a:latin typeface="AmeriGarmnd BT"/>
              <a:ea typeface="Alegreya"/>
              <a:cs typeface="AmeriGarmnd BT"/>
              <a:sym typeface="Alegreya"/>
            </a:endParaRPr>
          </a:p>
          <a:p>
            <a:pPr marL="457200" lvl="0" indent="-298450" algn="l" rtl="0">
              <a:lnSpc>
                <a:spcPct val="115000"/>
              </a:lnSpc>
              <a:spcBef>
                <a:spcPts val="0"/>
              </a:spcBef>
              <a:spcAft>
                <a:spcPts val="0"/>
              </a:spcAft>
              <a:buSzPts val="1100"/>
              <a:buFont typeface="Alegreya"/>
              <a:buChar char="●"/>
            </a:pPr>
            <a:r>
              <a:rPr lang="en" sz="1100" dirty="0">
                <a:latin typeface="AmeriGarmnd BT"/>
                <a:ea typeface="Alegreya"/>
                <a:cs typeface="AmeriGarmnd BT"/>
                <a:sym typeface="Alegreya"/>
              </a:rPr>
              <a:t>Correos Electrónicos Escolares Llamadas de Mensajero Escolar</a:t>
            </a:r>
            <a:endParaRPr sz="1100" dirty="0">
              <a:latin typeface="AmeriGarmnd BT"/>
              <a:ea typeface="Alegreya"/>
              <a:cs typeface="AmeriGarmnd BT"/>
              <a:sym typeface="Alegreya"/>
            </a:endParaRPr>
          </a:p>
          <a:p>
            <a:pPr marL="457200" lvl="0" indent="-298450" algn="l" rtl="0">
              <a:lnSpc>
                <a:spcPct val="115000"/>
              </a:lnSpc>
              <a:spcBef>
                <a:spcPts val="0"/>
              </a:spcBef>
              <a:spcAft>
                <a:spcPts val="0"/>
              </a:spcAft>
              <a:buSzPts val="1100"/>
              <a:buFont typeface="Alegreya"/>
              <a:buChar char="●"/>
            </a:pPr>
            <a:r>
              <a:rPr lang="en" sz="1100" dirty="0">
                <a:latin typeface="AmeriGarmnd BT"/>
                <a:ea typeface="Alegreya"/>
                <a:cs typeface="AmeriGarmnd BT"/>
                <a:sym typeface="Alegreya"/>
              </a:rPr>
              <a:t>Informes del Progreso / Tarjetas de Calificaciones por correo electrónico (imprimido bajo petición)</a:t>
            </a:r>
            <a:endParaRPr sz="1000" dirty="0">
              <a:latin typeface="AmeriGarmnd BT"/>
              <a:ea typeface="Alegreya"/>
              <a:cs typeface="AmeriGarmnd BT"/>
              <a:sym typeface="Alegreya"/>
            </a:endParaRPr>
          </a:p>
          <a:p>
            <a:pPr marL="0" lvl="0" indent="0" algn="l" rtl="0">
              <a:lnSpc>
                <a:spcPct val="115000"/>
              </a:lnSpc>
              <a:spcBef>
                <a:spcPts val="1200"/>
              </a:spcBef>
              <a:spcAft>
                <a:spcPts val="0"/>
              </a:spcAft>
              <a:buNone/>
            </a:pPr>
            <a:endParaRPr sz="1000" dirty="0">
              <a:latin typeface="Alegreya"/>
              <a:ea typeface="Alegreya"/>
              <a:cs typeface="Alegreya"/>
              <a:sym typeface="Alegreya"/>
            </a:endParaRPr>
          </a:p>
          <a:p>
            <a:pPr marL="0" lvl="0" indent="0" algn="l" rtl="0">
              <a:spcBef>
                <a:spcPts val="1200"/>
              </a:spcBef>
              <a:spcAft>
                <a:spcPts val="0"/>
              </a:spcAft>
              <a:buNone/>
            </a:pPr>
            <a:endParaRPr dirty="0"/>
          </a:p>
        </p:txBody>
      </p:sp>
      <p:sp>
        <p:nvSpPr>
          <p:cNvPr id="69" name="Google Shape;69;p14"/>
          <p:cNvSpPr txBox="1"/>
          <p:nvPr/>
        </p:nvSpPr>
        <p:spPr>
          <a:xfrm>
            <a:off x="253175" y="362825"/>
            <a:ext cx="2902500" cy="4833857"/>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1200"/>
              </a:spcBef>
              <a:spcAft>
                <a:spcPts val="0"/>
              </a:spcAft>
              <a:buNone/>
            </a:pPr>
            <a:r>
              <a:rPr lang="en" sz="2000" b="1" dirty="0">
                <a:solidFill>
                  <a:schemeClr val="dk1"/>
                </a:solidFill>
                <a:latin typeface="Book Antiqua"/>
                <a:ea typeface="Alegreya"/>
                <a:cs typeface="Book Antiqua"/>
                <a:sym typeface="Alegreya"/>
              </a:rPr>
              <a:t>Metas para el rendimiento académico</a:t>
            </a:r>
            <a:endParaRPr sz="1600" b="1" dirty="0">
              <a:solidFill>
                <a:schemeClr val="dk1"/>
              </a:solidFill>
              <a:latin typeface="Book Antiqua"/>
              <a:ea typeface="Alegreya"/>
              <a:cs typeface="Book Antiqua"/>
              <a:sym typeface="Alegreya"/>
            </a:endParaRPr>
          </a:p>
          <a:p>
            <a:pPr marL="0" lvl="0" indent="0" algn="ctr" rtl="0">
              <a:lnSpc>
                <a:spcPct val="140000"/>
              </a:lnSpc>
              <a:spcBef>
                <a:spcPts val="1600"/>
              </a:spcBef>
              <a:spcAft>
                <a:spcPts val="0"/>
              </a:spcAft>
              <a:buNone/>
            </a:pPr>
            <a:r>
              <a:rPr lang="en" sz="1600" b="1" u="sng" dirty="0">
                <a:solidFill>
                  <a:schemeClr val="dk1"/>
                </a:solidFill>
                <a:latin typeface="Book Antiqua"/>
                <a:ea typeface="Alegreya"/>
                <a:cs typeface="Book Antiqua"/>
                <a:sym typeface="Alegreya"/>
              </a:rPr>
              <a:t>Metas del Escuela:</a:t>
            </a:r>
            <a:endParaRPr sz="1600" b="1" u="sng" dirty="0">
              <a:solidFill>
                <a:schemeClr val="dk1"/>
              </a:solidFill>
              <a:latin typeface="Book Antiqua"/>
              <a:ea typeface="Alegreya"/>
              <a:cs typeface="Book Antiqua"/>
              <a:sym typeface="Alegreya"/>
            </a:endParaRPr>
          </a:p>
          <a:p>
            <a:pPr marL="457200" lvl="0" indent="-317500" algn="l" rtl="0">
              <a:lnSpc>
                <a:spcPct val="115000"/>
              </a:lnSpc>
              <a:spcBef>
                <a:spcPts val="1600"/>
              </a:spcBef>
              <a:spcAft>
                <a:spcPts val="0"/>
              </a:spcAft>
              <a:buClr>
                <a:schemeClr val="dk1"/>
              </a:buClr>
              <a:buSzPts val="1400"/>
              <a:buFont typeface="Alegreya"/>
              <a:buChar char="●"/>
            </a:pPr>
            <a:r>
              <a:rPr lang="en-US" sz="1200" dirty="0" err="1">
                <a:solidFill>
                  <a:schemeClr val="dk1"/>
                </a:solidFill>
                <a:latin typeface="AmeriGarmnd BT"/>
                <a:ea typeface="Alegreya"/>
                <a:cs typeface="AmeriGarmnd BT"/>
                <a:sym typeface="Alegreya"/>
              </a:rPr>
              <a:t>Cumplir</a:t>
            </a:r>
            <a:r>
              <a:rPr lang="en-US" sz="1200" dirty="0">
                <a:solidFill>
                  <a:schemeClr val="dk1"/>
                </a:solidFill>
                <a:latin typeface="AmeriGarmnd BT"/>
                <a:ea typeface="Alegreya"/>
                <a:cs typeface="AmeriGarmnd BT"/>
                <a:sym typeface="Alegreya"/>
              </a:rPr>
              <a:t> con el </a:t>
            </a:r>
            <a:r>
              <a:rPr lang="en-US" sz="1200" dirty="0" err="1">
                <a:solidFill>
                  <a:schemeClr val="dk1"/>
                </a:solidFill>
                <a:latin typeface="AmeriGarmnd BT"/>
                <a:ea typeface="Alegreya"/>
                <a:cs typeface="AmeriGarmnd BT"/>
                <a:sym typeface="Alegreya"/>
              </a:rPr>
              <a:t>promedio</a:t>
            </a:r>
            <a:r>
              <a:rPr lang="en-US" sz="1200" dirty="0">
                <a:solidFill>
                  <a:schemeClr val="dk1"/>
                </a:solidFill>
                <a:latin typeface="AmeriGarmnd BT"/>
                <a:ea typeface="Alegreya"/>
                <a:cs typeface="AmeriGarmnd BT"/>
                <a:sym typeface="Alegreya"/>
              </a:rPr>
              <a:t> </a:t>
            </a:r>
            <a:r>
              <a:rPr lang="en-US" sz="1200" dirty="0" err="1">
                <a:solidFill>
                  <a:schemeClr val="dk1"/>
                </a:solidFill>
                <a:latin typeface="AmeriGarmnd BT"/>
                <a:ea typeface="Alegreya"/>
                <a:cs typeface="AmeriGarmnd BT"/>
                <a:sym typeface="Alegreya"/>
              </a:rPr>
              <a:t>compuesto</a:t>
            </a:r>
            <a:r>
              <a:rPr lang="en-US" sz="1200" dirty="0">
                <a:solidFill>
                  <a:schemeClr val="dk1"/>
                </a:solidFill>
                <a:latin typeface="AmeriGarmnd BT"/>
                <a:ea typeface="Alegreya"/>
                <a:cs typeface="AmeriGarmnd BT"/>
                <a:sym typeface="Alegreya"/>
              </a:rPr>
              <a:t> de 21 de ACT de la </a:t>
            </a:r>
            <a:r>
              <a:rPr lang="en-US" sz="1200" dirty="0" err="1">
                <a:solidFill>
                  <a:schemeClr val="dk1"/>
                </a:solidFill>
                <a:latin typeface="AmeriGarmnd BT"/>
                <a:ea typeface="Alegreya"/>
                <a:cs typeface="AmeriGarmnd BT"/>
                <a:sym typeface="Alegreya"/>
              </a:rPr>
              <a:t>escuela</a:t>
            </a:r>
            <a:r>
              <a:rPr lang="en-US" sz="1200" dirty="0">
                <a:solidFill>
                  <a:schemeClr val="dk1"/>
                </a:solidFill>
                <a:latin typeface="AmeriGarmnd BT"/>
                <a:ea typeface="Alegreya"/>
                <a:cs typeface="AmeriGarmnd BT"/>
                <a:sym typeface="Alegreya"/>
              </a:rPr>
              <a:t> </a:t>
            </a:r>
            <a:r>
              <a:rPr lang="en-US" sz="1200" dirty="0" err="1">
                <a:solidFill>
                  <a:schemeClr val="dk1"/>
                </a:solidFill>
                <a:latin typeface="AmeriGarmnd BT"/>
                <a:ea typeface="Alegreya"/>
                <a:cs typeface="AmeriGarmnd BT"/>
                <a:sym typeface="Alegreya"/>
              </a:rPr>
              <a:t>secundaria</a:t>
            </a:r>
            <a:endParaRPr lang="en-US" sz="1200" dirty="0">
              <a:solidFill>
                <a:schemeClr val="dk1"/>
              </a:solidFill>
              <a:latin typeface="AmeriGarmnd BT"/>
              <a:ea typeface="Alegreya"/>
              <a:cs typeface="AmeriGarmnd BT"/>
              <a:sym typeface="Alegreya"/>
            </a:endParaRPr>
          </a:p>
          <a:p>
            <a:pPr marL="457200" lvl="0" indent="-317500" algn="l" rtl="0">
              <a:lnSpc>
                <a:spcPct val="115000"/>
              </a:lnSpc>
              <a:spcBef>
                <a:spcPts val="1600"/>
              </a:spcBef>
              <a:spcAft>
                <a:spcPts val="0"/>
              </a:spcAft>
              <a:buClr>
                <a:schemeClr val="dk1"/>
              </a:buClr>
              <a:buSzPts val="1400"/>
              <a:buFont typeface="Alegreya"/>
              <a:buChar char="●"/>
            </a:pPr>
            <a:r>
              <a:rPr lang="en-US" sz="1200" dirty="0" err="1">
                <a:solidFill>
                  <a:schemeClr val="dk1"/>
                </a:solidFill>
                <a:latin typeface="AmeriGarmnd BT"/>
                <a:ea typeface="Alegreya"/>
                <a:cs typeface="AmeriGarmnd BT"/>
                <a:sym typeface="Alegreya"/>
              </a:rPr>
              <a:t>Aumentar</a:t>
            </a:r>
            <a:r>
              <a:rPr lang="en-US" sz="1200" dirty="0">
                <a:solidFill>
                  <a:schemeClr val="dk1"/>
                </a:solidFill>
                <a:latin typeface="AmeriGarmnd BT"/>
                <a:ea typeface="Alegreya"/>
                <a:cs typeface="AmeriGarmnd BT"/>
                <a:sym typeface="Alegreya"/>
              </a:rPr>
              <a:t> la </a:t>
            </a:r>
            <a:r>
              <a:rPr lang="en-US" sz="1200" dirty="0" err="1">
                <a:solidFill>
                  <a:schemeClr val="dk1"/>
                </a:solidFill>
                <a:latin typeface="AmeriGarmnd BT"/>
                <a:ea typeface="Alegreya"/>
                <a:cs typeface="AmeriGarmnd BT"/>
                <a:sym typeface="Alegreya"/>
              </a:rPr>
              <a:t>tasa</a:t>
            </a:r>
            <a:r>
              <a:rPr lang="en-US" sz="1200" dirty="0">
                <a:solidFill>
                  <a:schemeClr val="dk1"/>
                </a:solidFill>
                <a:latin typeface="AmeriGarmnd BT"/>
                <a:ea typeface="Alegreya"/>
                <a:cs typeface="AmeriGarmnd BT"/>
                <a:sym typeface="Alegreya"/>
              </a:rPr>
              <a:t> de </a:t>
            </a:r>
            <a:r>
              <a:rPr lang="en-US" sz="1200" dirty="0" err="1">
                <a:solidFill>
                  <a:schemeClr val="dk1"/>
                </a:solidFill>
                <a:latin typeface="AmeriGarmnd BT"/>
                <a:ea typeface="Alegreya"/>
                <a:cs typeface="AmeriGarmnd BT"/>
                <a:sym typeface="Alegreya"/>
              </a:rPr>
              <a:t>graduación</a:t>
            </a:r>
            <a:r>
              <a:rPr lang="en-US" sz="1200" dirty="0">
                <a:solidFill>
                  <a:schemeClr val="dk1"/>
                </a:solidFill>
                <a:latin typeface="AmeriGarmnd BT"/>
                <a:ea typeface="Alegreya"/>
                <a:cs typeface="AmeriGarmnd BT"/>
                <a:sym typeface="Alegreya"/>
              </a:rPr>
              <a:t> al 95%</a:t>
            </a:r>
          </a:p>
          <a:p>
            <a:pPr marL="457200" lvl="0" indent="-317500" algn="l" rtl="0">
              <a:lnSpc>
                <a:spcPct val="115000"/>
              </a:lnSpc>
              <a:spcBef>
                <a:spcPts val="1600"/>
              </a:spcBef>
              <a:spcAft>
                <a:spcPts val="0"/>
              </a:spcAft>
              <a:buClr>
                <a:schemeClr val="dk1"/>
              </a:buClr>
              <a:buSzPts val="1400"/>
              <a:buFont typeface="Alegreya"/>
              <a:buChar char="●"/>
            </a:pPr>
            <a:r>
              <a:rPr lang="en-US" sz="1200" dirty="0" err="1">
                <a:solidFill>
                  <a:schemeClr val="dk1"/>
                </a:solidFill>
                <a:latin typeface="AmeriGarmnd BT"/>
                <a:ea typeface="Alegreya"/>
                <a:cs typeface="AmeriGarmnd BT"/>
                <a:sym typeface="Alegreya"/>
              </a:rPr>
              <a:t>Aumentar</a:t>
            </a:r>
            <a:r>
              <a:rPr lang="en-US" sz="1200" dirty="0">
                <a:solidFill>
                  <a:schemeClr val="dk1"/>
                </a:solidFill>
                <a:latin typeface="AmeriGarmnd BT"/>
                <a:ea typeface="Alegreya"/>
                <a:cs typeface="AmeriGarmnd BT"/>
                <a:sym typeface="Alegreya"/>
              </a:rPr>
              <a:t> Ready Graduate al 50%</a:t>
            </a:r>
          </a:p>
          <a:p>
            <a:pPr marL="457200" lvl="0" indent="-317500" algn="l" rtl="0">
              <a:lnSpc>
                <a:spcPct val="115000"/>
              </a:lnSpc>
              <a:spcBef>
                <a:spcPts val="1600"/>
              </a:spcBef>
              <a:spcAft>
                <a:spcPts val="0"/>
              </a:spcAft>
              <a:buClr>
                <a:schemeClr val="dk1"/>
              </a:buClr>
              <a:buSzPts val="1400"/>
              <a:buFont typeface="Alegreya"/>
              <a:buChar char="●"/>
            </a:pPr>
            <a:r>
              <a:rPr lang="en-US" sz="1200" dirty="0" err="1">
                <a:solidFill>
                  <a:schemeClr val="dk1"/>
                </a:solidFill>
                <a:latin typeface="AmeriGarmnd BT"/>
                <a:ea typeface="Alegreya"/>
                <a:cs typeface="AmeriGarmnd BT"/>
                <a:sym typeface="Alegreya"/>
              </a:rPr>
              <a:t>Disminuir</a:t>
            </a:r>
            <a:r>
              <a:rPr lang="en-US" sz="1200" dirty="0">
                <a:solidFill>
                  <a:schemeClr val="dk1"/>
                </a:solidFill>
                <a:latin typeface="AmeriGarmnd BT"/>
                <a:ea typeface="Alegreya"/>
                <a:cs typeface="AmeriGarmnd BT"/>
                <a:sym typeface="Alegreya"/>
              </a:rPr>
              <a:t> el </a:t>
            </a:r>
            <a:r>
              <a:rPr lang="en-US" sz="1200" dirty="0" err="1">
                <a:solidFill>
                  <a:schemeClr val="dk1"/>
                </a:solidFill>
                <a:latin typeface="AmeriGarmnd BT"/>
                <a:ea typeface="Alegreya"/>
                <a:cs typeface="AmeriGarmnd BT"/>
                <a:sym typeface="Alegreya"/>
              </a:rPr>
              <a:t>Ausentismo</a:t>
            </a:r>
            <a:r>
              <a:rPr lang="en-US" sz="1200" dirty="0">
                <a:solidFill>
                  <a:schemeClr val="dk1"/>
                </a:solidFill>
                <a:latin typeface="AmeriGarmnd BT"/>
                <a:ea typeface="Alegreya"/>
                <a:cs typeface="AmeriGarmnd BT"/>
                <a:sym typeface="Alegreya"/>
              </a:rPr>
              <a:t> </a:t>
            </a:r>
            <a:r>
              <a:rPr lang="en-US" sz="1200" dirty="0" err="1">
                <a:solidFill>
                  <a:schemeClr val="dk1"/>
                </a:solidFill>
                <a:latin typeface="AmeriGarmnd BT"/>
                <a:ea typeface="Alegreya"/>
                <a:cs typeface="AmeriGarmnd BT"/>
                <a:sym typeface="Alegreya"/>
              </a:rPr>
              <a:t>Crónico</a:t>
            </a:r>
            <a:r>
              <a:rPr lang="en-US" sz="1200" dirty="0">
                <a:solidFill>
                  <a:schemeClr val="dk1"/>
                </a:solidFill>
                <a:latin typeface="AmeriGarmnd BT"/>
                <a:ea typeface="Alegreya"/>
                <a:cs typeface="AmeriGarmnd BT"/>
                <a:sym typeface="Alegreya"/>
              </a:rPr>
              <a:t> </a:t>
            </a:r>
            <a:r>
              <a:rPr lang="en-US" sz="1200" dirty="0" err="1">
                <a:solidFill>
                  <a:schemeClr val="dk1"/>
                </a:solidFill>
                <a:latin typeface="AmeriGarmnd BT"/>
                <a:ea typeface="Alegreya"/>
                <a:cs typeface="AmeriGarmnd BT"/>
                <a:sym typeface="Alegreya"/>
              </a:rPr>
              <a:t>en</a:t>
            </a:r>
            <a:r>
              <a:rPr lang="en-US" sz="1200" dirty="0">
                <a:solidFill>
                  <a:schemeClr val="dk1"/>
                </a:solidFill>
                <a:latin typeface="AmeriGarmnd BT"/>
                <a:ea typeface="Alegreya"/>
                <a:cs typeface="AmeriGarmnd BT"/>
                <a:sym typeface="Alegreya"/>
              </a:rPr>
              <a:t> un 10%</a:t>
            </a:r>
            <a:endParaRPr sz="1200" dirty="0">
              <a:solidFill>
                <a:schemeClr val="dk1"/>
              </a:solidFill>
              <a:latin typeface="Alegreya"/>
              <a:ea typeface="Alegreya"/>
              <a:cs typeface="Alegreya"/>
              <a:sym typeface="Alegreya"/>
            </a:endParaRPr>
          </a:p>
          <a:p>
            <a:pPr marL="0" lvl="0" indent="0" algn="l" rtl="0">
              <a:lnSpc>
                <a:spcPct val="115000"/>
              </a:lnSpc>
              <a:spcBef>
                <a:spcPts val="1200"/>
              </a:spcBef>
              <a:spcAft>
                <a:spcPts val="0"/>
              </a:spcAft>
              <a:buNone/>
            </a:pPr>
            <a:endParaRPr sz="1100" b="1" dirty="0">
              <a:solidFill>
                <a:schemeClr val="dk1"/>
              </a:solidFill>
            </a:endParaRPr>
          </a:p>
          <a:p>
            <a:pPr marL="0" lvl="0" indent="0" algn="l" rtl="0">
              <a:spcBef>
                <a:spcPts val="1200"/>
              </a:spcBef>
              <a:spcAft>
                <a:spcPts val="0"/>
              </a:spcAft>
              <a:buNone/>
            </a:pPr>
            <a:endParaRPr dirty="0"/>
          </a:p>
        </p:txBody>
      </p:sp>
      <p:sp>
        <p:nvSpPr>
          <p:cNvPr id="70" name="Google Shape;70;p14"/>
          <p:cNvSpPr txBox="1"/>
          <p:nvPr/>
        </p:nvSpPr>
        <p:spPr>
          <a:xfrm>
            <a:off x="188400" y="5029050"/>
            <a:ext cx="2902500" cy="2590423"/>
          </a:xfrm>
          <a:prstGeom prst="rect">
            <a:avLst/>
          </a:prstGeom>
          <a:noFill/>
          <a:ln>
            <a:noFill/>
          </a:ln>
        </p:spPr>
        <p:txBody>
          <a:bodyPr spcFirstLastPara="1" wrap="square" lIns="91425" tIns="91425" rIns="91425" bIns="91425" anchor="t" anchorCtr="0">
            <a:spAutoFit/>
          </a:bodyPr>
          <a:lstStyle/>
          <a:p>
            <a:pPr marL="0" lvl="0" indent="0" algn="ctr" rtl="0">
              <a:lnSpc>
                <a:spcPct val="140000"/>
              </a:lnSpc>
              <a:spcBef>
                <a:spcPts val="1600"/>
              </a:spcBef>
              <a:spcAft>
                <a:spcPts val="0"/>
              </a:spcAft>
              <a:buNone/>
            </a:pPr>
            <a:r>
              <a:rPr lang="en" sz="1600" b="1" u="sng" dirty="0">
                <a:solidFill>
                  <a:schemeClr val="dk1"/>
                </a:solidFill>
                <a:latin typeface="Book Antiqua"/>
                <a:ea typeface="Alegreya"/>
                <a:cs typeface="Book Antiqua"/>
                <a:sym typeface="Alegreya"/>
              </a:rPr>
              <a:t>Metas del Distrito:</a:t>
            </a:r>
            <a:endParaRPr sz="1600" b="1" u="sng" dirty="0">
              <a:solidFill>
                <a:schemeClr val="dk1"/>
              </a:solidFill>
              <a:latin typeface="Book Antiqua"/>
              <a:ea typeface="Alegreya"/>
              <a:cs typeface="Book Antiqua"/>
              <a:sym typeface="Alegreya"/>
            </a:endParaRPr>
          </a:p>
          <a:p>
            <a:pPr marL="457200" lvl="0" indent="-317500" algn="l" rtl="0">
              <a:lnSpc>
                <a:spcPct val="115000"/>
              </a:lnSpc>
              <a:spcBef>
                <a:spcPts val="1600"/>
              </a:spcBef>
              <a:spcAft>
                <a:spcPts val="0"/>
              </a:spcAft>
              <a:buClr>
                <a:schemeClr val="dk1"/>
              </a:buClr>
              <a:buSzPts val="1400"/>
              <a:buFont typeface="Alegreya"/>
              <a:buChar char="●"/>
            </a:pPr>
            <a:r>
              <a:rPr lang="en" dirty="0">
                <a:solidFill>
                  <a:schemeClr val="dk1"/>
                </a:solidFill>
                <a:latin typeface="AmeriGarmnd BT"/>
                <a:ea typeface="Alegreya"/>
                <a:cs typeface="AmeriGarmnd BT"/>
                <a:sym typeface="Alegreya"/>
              </a:rPr>
              <a:t>Todo significa todo</a:t>
            </a:r>
            <a:endParaRPr dirty="0">
              <a:solidFill>
                <a:schemeClr val="dk1"/>
              </a:solidFill>
              <a:latin typeface="AmeriGarmnd BT"/>
              <a:ea typeface="Alegreya"/>
              <a:cs typeface="AmeriGarmnd BT"/>
              <a:sym typeface="Alegreya"/>
            </a:endParaRPr>
          </a:p>
          <a:p>
            <a:pPr marL="457200" lvl="0" indent="-317500" algn="l" rtl="0">
              <a:lnSpc>
                <a:spcPct val="115000"/>
              </a:lnSpc>
              <a:spcBef>
                <a:spcPts val="0"/>
              </a:spcBef>
              <a:spcAft>
                <a:spcPts val="0"/>
              </a:spcAft>
              <a:buClr>
                <a:schemeClr val="dk1"/>
              </a:buClr>
              <a:buSzPts val="1400"/>
              <a:buFont typeface="Alegreya"/>
              <a:buChar char="●"/>
            </a:pPr>
            <a:r>
              <a:rPr lang="en" dirty="0">
                <a:solidFill>
                  <a:schemeClr val="dk1"/>
                </a:solidFill>
                <a:latin typeface="AmeriGarmnd BT"/>
                <a:ea typeface="Alegreya"/>
                <a:cs typeface="AmeriGarmnd BT"/>
                <a:sym typeface="Alegreya"/>
              </a:rPr>
              <a:t>Desarrollo y Apoyo de los Educadores</a:t>
            </a:r>
            <a:endParaRPr dirty="0">
              <a:solidFill>
                <a:schemeClr val="dk1"/>
              </a:solidFill>
              <a:latin typeface="AmeriGarmnd BT"/>
              <a:ea typeface="Alegreya"/>
              <a:cs typeface="AmeriGarmnd BT"/>
              <a:sym typeface="Alegreya"/>
            </a:endParaRPr>
          </a:p>
          <a:p>
            <a:pPr marL="457200" lvl="0" indent="-317500" algn="l" rtl="0">
              <a:lnSpc>
                <a:spcPct val="115000"/>
              </a:lnSpc>
              <a:spcBef>
                <a:spcPts val="0"/>
              </a:spcBef>
              <a:spcAft>
                <a:spcPts val="0"/>
              </a:spcAft>
              <a:buClr>
                <a:schemeClr val="dk1"/>
              </a:buClr>
              <a:buSzPts val="1400"/>
              <a:buFont typeface="Alegreya"/>
              <a:buChar char="●"/>
            </a:pPr>
            <a:r>
              <a:rPr lang="en" dirty="0">
                <a:solidFill>
                  <a:schemeClr val="dk1"/>
                </a:solidFill>
                <a:latin typeface="AmeriGarmnd BT"/>
                <a:ea typeface="Alegreya"/>
                <a:cs typeface="AmeriGarmnd BT"/>
                <a:sym typeface="Alegreya"/>
              </a:rPr>
              <a:t>Éxito Académico para Todos</a:t>
            </a:r>
            <a:endParaRPr dirty="0">
              <a:solidFill>
                <a:schemeClr val="dk1"/>
              </a:solidFill>
              <a:latin typeface="AmeriGarmnd BT"/>
              <a:ea typeface="Alegreya"/>
              <a:cs typeface="AmeriGarmnd BT"/>
              <a:sym typeface="Alegreya"/>
            </a:endParaRPr>
          </a:p>
          <a:p>
            <a:pPr marL="457200" lvl="0" indent="-317500" algn="l" rtl="0">
              <a:lnSpc>
                <a:spcPct val="115000"/>
              </a:lnSpc>
              <a:spcBef>
                <a:spcPts val="0"/>
              </a:spcBef>
              <a:spcAft>
                <a:spcPts val="0"/>
              </a:spcAft>
              <a:buClr>
                <a:schemeClr val="dk1"/>
              </a:buClr>
              <a:buSzPts val="1400"/>
              <a:buFont typeface="Alegreya"/>
              <a:buChar char="●"/>
            </a:pPr>
            <a:r>
              <a:rPr lang="en" dirty="0">
                <a:solidFill>
                  <a:schemeClr val="dk1"/>
                </a:solidFill>
                <a:latin typeface="AmeriGarmnd BT"/>
                <a:ea typeface="Alegreya"/>
                <a:cs typeface="AmeriGarmnd BT"/>
                <a:sym typeface="Alegreya"/>
              </a:rPr>
              <a:t>Mejorar la Preparación para la Universidad y la Carrera</a:t>
            </a:r>
            <a:endParaRPr dirty="0">
              <a:solidFill>
                <a:schemeClr val="dk1"/>
              </a:solidFill>
              <a:latin typeface="AmeriGarmnd BT"/>
              <a:ea typeface="Alegreya"/>
              <a:cs typeface="AmeriGarmnd BT"/>
              <a:sym typeface="Alegreya"/>
            </a:endParaRPr>
          </a:p>
          <a:p>
            <a:pPr marL="0" lvl="0" indent="0" algn="l" rtl="0">
              <a:spcBef>
                <a:spcPts val="1200"/>
              </a:spcBef>
              <a:spcAft>
                <a:spcPts val="0"/>
              </a:spcAft>
              <a:buNone/>
            </a:pPr>
            <a:endParaRPr dirty="0"/>
          </a:p>
        </p:txBody>
      </p:sp>
      <p:sp>
        <p:nvSpPr>
          <p:cNvPr id="71" name="Google Shape;71;p14"/>
          <p:cNvSpPr txBox="1"/>
          <p:nvPr/>
        </p:nvSpPr>
        <p:spPr>
          <a:xfrm>
            <a:off x="5165800" y="3886200"/>
            <a:ext cx="1153200" cy="3159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2" name="Google Shape;72;p14"/>
          <p:cNvSpPr txBox="1"/>
          <p:nvPr/>
        </p:nvSpPr>
        <p:spPr>
          <a:xfrm>
            <a:off x="5239225" y="4954850"/>
            <a:ext cx="1153200" cy="400200"/>
          </a:xfrm>
          <a:prstGeom prst="rect">
            <a:avLst/>
          </a:prstGeom>
          <a:solidFill>
            <a:srgbClr val="FFFFFF"/>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566</Words>
  <Application>Microsoft Macintosh PowerPoint</Application>
  <PresentationFormat>Custom</PresentationFormat>
  <Paragraphs>57</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Alegreya Medium</vt:lpstr>
      <vt:lpstr>Alegreya</vt:lpstr>
      <vt:lpstr>Book Antiqua</vt:lpstr>
      <vt:lpstr>Oswald</vt:lpstr>
      <vt:lpstr>Arial</vt:lpstr>
      <vt:lpstr>AmeriGarmnd BT</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9</cp:revision>
  <dcterms:modified xsi:type="dcterms:W3CDTF">2024-08-07T13:50:52Z</dcterms:modified>
</cp:coreProperties>
</file>